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Default Extension="wav" ContentType="audio/wav"/>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4" r:id="rId1"/>
  </p:sldMasterIdLst>
  <p:sldIdLst>
    <p:sldId id="256" r:id="rId2"/>
    <p:sldId id="257" r:id="rId3"/>
    <p:sldId id="258" r:id="rId4"/>
    <p:sldId id="259" r:id="rId5"/>
    <p:sldId id="260" r:id="rId6"/>
    <p:sldId id="268" r:id="rId7"/>
    <p:sldId id="269" r:id="rId8"/>
    <p:sldId id="261" r:id="rId9"/>
    <p:sldId id="262" r:id="rId10"/>
    <p:sldId id="264" r:id="rId11"/>
    <p:sldId id="263" r:id="rId12"/>
    <p:sldId id="266" r:id="rId13"/>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411" autoAdjust="0"/>
  </p:normalViewPr>
  <p:slideViewPr>
    <p:cSldViewPr>
      <p:cViewPr varScale="1">
        <p:scale>
          <a:sx n="89" d="100"/>
          <a:sy n="89" d="100"/>
        </p:scale>
        <p:origin x="-120" y="-414"/>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bg>
      <p:bgRef idx="1001">
        <a:schemeClr val="bg2"/>
      </p:bgRef>
    </p:bg>
    <p:spTree>
      <p:nvGrpSpPr>
        <p:cNvPr id="1" name=""/>
        <p:cNvGrpSpPr/>
        <p:nvPr/>
      </p:nvGrpSpPr>
      <p:grpSpPr>
        <a:xfrm>
          <a:off x="0" y="0"/>
          <a:ext cx="0" cy="0"/>
          <a:chOff x="0" y="0"/>
          <a:chExt cx="0" cy="0"/>
        </a:xfrm>
      </p:grpSpPr>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3048"/>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25146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Subtitle 8"/>
          <p:cNvSpPr>
            <a:spLocks noGrp="1"/>
          </p:cNvSpPr>
          <p:nvPr>
            <p:ph type="subTitle" idx="1"/>
          </p:nvPr>
        </p:nvSpPr>
        <p:spPr>
          <a:xfrm>
            <a:off x="1371600" y="2819400"/>
            <a:ext cx="6400800" cy="1752600"/>
          </a:xfrm>
        </p:spPr>
        <p:txBody>
          <a:bodyPr/>
          <a:lstStyle>
            <a:lvl1pPr marL="0" indent="0" algn="ctr">
              <a:buNone/>
              <a:defRPr sz="1600" b="1" cap="all" spc="25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Date Placeholder 27"/>
          <p:cNvSpPr>
            <a:spLocks noGrp="1"/>
          </p:cNvSpPr>
          <p:nvPr>
            <p:ph type="dt" sz="half" idx="10"/>
          </p:nvPr>
        </p:nvSpPr>
        <p:spPr/>
        <p:txBody>
          <a:bodyPr/>
          <a:lstStyle/>
          <a:p>
            <a:fld id="{D33EF38A-2150-471B-AC73-2557C4099FA1}" type="datetimeFigureOut">
              <a:rPr lang="en-US" smtClean="0"/>
              <a:pPr/>
              <a:t>10/21/2010</a:t>
            </a:fld>
            <a:endParaRPr lang="en-US"/>
          </a:p>
        </p:txBody>
      </p:sp>
      <p:sp>
        <p:nvSpPr>
          <p:cNvPr id="17" name="Footer Placeholder 16"/>
          <p:cNvSpPr>
            <a:spLocks noGrp="1"/>
          </p:cNvSpPr>
          <p:nvPr>
            <p:ph type="ftr" sz="quarter" idx="11"/>
          </p:nvPr>
        </p:nvSpPr>
        <p:spPr/>
        <p:txBody>
          <a:bodyPr/>
          <a:lstStyle/>
          <a:p>
            <a:endParaRPr lang="en-US"/>
          </a:p>
        </p:txBody>
      </p:sp>
      <p:sp>
        <p:nvSpPr>
          <p:cNvPr id="7" name="Straight Connector 6"/>
          <p:cNvSpPr>
            <a:spLocks noChangeShapeType="1"/>
          </p:cNvSpPr>
          <p:nvPr/>
        </p:nvSpPr>
        <p:spPr bwMode="auto">
          <a:xfrm>
            <a:off x="155448" y="2420112"/>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Oval 12"/>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Oval 13"/>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9" name="Slide Number Placeholder 28"/>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75FF98F7-B2BF-41E0-98A5-CDF8CE1C69CD}" type="slidenum">
              <a:rPr lang="en-US" smtClean="0"/>
              <a:pPr/>
              <a:t>‹#›</a:t>
            </a:fld>
            <a:endParaRPr lang="en-US"/>
          </a:p>
        </p:txBody>
      </p:sp>
      <p:sp>
        <p:nvSpPr>
          <p:cNvPr id="8" name="Title 7"/>
          <p:cNvSpPr>
            <a:spLocks noGrp="1"/>
          </p:cNvSpPr>
          <p:nvPr>
            <p:ph type="ctrTitle"/>
          </p:nvPr>
        </p:nvSpPr>
        <p:spPr>
          <a:xfrm>
            <a:off x="685800" y="381000"/>
            <a:ext cx="7772400" cy="1752600"/>
          </a:xfrm>
        </p:spPr>
        <p:txBody>
          <a:bodyPr anchor="b"/>
          <a:lstStyle>
            <a:lvl1pPr>
              <a:defRPr sz="4200">
                <a:solidFill>
                  <a:schemeClr val="accent1"/>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D33EF38A-2150-471B-AC73-2557C4099FA1}" type="datetimeFigureOut">
              <a:rPr lang="en-US" smtClean="0"/>
              <a:pPr/>
              <a:t>10/21/2010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75FF98F7-B2BF-41E0-98A5-CDF8CE1C69CD}" type="slidenum">
              <a:rPr lang="en-US" smtClean="0"/>
              <a:pPr/>
              <a:t>‹#›</a:t>
            </a:fld>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bg>
      <p:bgRef idx="1001">
        <a:schemeClr val="bg2"/>
      </p:bgRef>
    </p:bg>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7010400" y="0"/>
            <a:ext cx="21336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3" name="Straight Connector 12"/>
          <p:cNvSpPr>
            <a:spLocks noChangeShapeType="1"/>
          </p:cNvSpPr>
          <p:nvPr/>
        </p:nvSpPr>
        <p:spPr bwMode="auto">
          <a:xfrm rot="5400000">
            <a:off x="4021836" y="3278124"/>
            <a:ext cx="6245352"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4" name="Oval 13"/>
          <p:cNvSpPr/>
          <p:nvPr/>
        </p:nvSpPr>
        <p:spPr>
          <a:xfrm>
            <a:off x="6839712" y="2925763"/>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6934200" y="3020251"/>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6915912" y="3009901"/>
            <a:ext cx="457200" cy="441325"/>
          </a:xfrm>
        </p:spPr>
        <p:txBody>
          <a:bodyPr/>
          <a:lstStyle/>
          <a:p>
            <a:fld id="{75FF98F7-B2BF-41E0-98A5-CDF8CE1C69CD}" type="slidenum">
              <a:rPr lang="en-US" smtClean="0"/>
              <a:pPr/>
              <a:t>‹#›</a:t>
            </a:fld>
            <a:endParaRPr lang="en-US"/>
          </a:p>
        </p:txBody>
      </p:sp>
      <p:sp>
        <p:nvSpPr>
          <p:cNvPr id="3" name="Vertical Text Placeholder 2"/>
          <p:cNvSpPr>
            <a:spLocks noGrp="1"/>
          </p:cNvSpPr>
          <p:nvPr>
            <p:ph type="body" orient="vert" idx="1"/>
          </p:nvPr>
        </p:nvSpPr>
        <p:spPr>
          <a:xfrm>
            <a:off x="304800" y="304800"/>
            <a:ext cx="6553200" cy="5821366"/>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D33EF38A-2150-471B-AC73-2557C4099FA1}" type="datetimeFigureOut">
              <a:rPr lang="en-US" smtClean="0"/>
              <a:pPr/>
              <a:t>10/21/2010</a:t>
            </a:fld>
            <a:endParaRPr lang="en-US"/>
          </a:p>
        </p:txBody>
      </p:sp>
      <p:sp>
        <p:nvSpPr>
          <p:cNvPr id="5" name="Footer Placeholder 4"/>
          <p:cNvSpPr>
            <a:spLocks noGrp="1"/>
          </p:cNvSpPr>
          <p:nvPr>
            <p:ph type="ftr" sz="quarter" idx="11"/>
          </p:nvPr>
        </p:nvSpPr>
        <p:spPr/>
        <p:txBody>
          <a:bodyPr/>
          <a:lstStyle/>
          <a:p>
            <a:endParaRPr lang="en-US"/>
          </a:p>
        </p:txBody>
      </p:sp>
      <p:sp>
        <p:nvSpPr>
          <p:cNvPr id="2" name="Vertical Title 1"/>
          <p:cNvSpPr>
            <a:spLocks noGrp="1"/>
          </p:cNvSpPr>
          <p:nvPr>
            <p:ph type="title" orient="vert"/>
          </p:nvPr>
        </p:nvSpPr>
        <p:spPr>
          <a:xfrm>
            <a:off x="7391400" y="304801"/>
            <a:ext cx="1447800" cy="5851525"/>
          </a:xfrm>
        </p:spPr>
        <p:txBody>
          <a:bodyPr vert="eaVert"/>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solidFill>
                  <a:schemeClr val="accent3">
                    <a:shade val="75000"/>
                  </a:schemeClr>
                </a:solidFill>
              </a:defRPr>
            </a:lvl1pPr>
          </a:lstStyle>
          <a:p>
            <a:r>
              <a:rPr kumimoji="0" lang="en-US" smtClean="0"/>
              <a:t>Click to edit Master title style</a:t>
            </a:r>
            <a:endParaRPr kumimoji="0" lang="en-US"/>
          </a:p>
        </p:txBody>
      </p:sp>
      <p:sp>
        <p:nvSpPr>
          <p:cNvPr id="4" name="Date Placeholder 3"/>
          <p:cNvSpPr>
            <a:spLocks noGrp="1"/>
          </p:cNvSpPr>
          <p:nvPr>
            <p:ph type="dt" sz="half" idx="10"/>
          </p:nvPr>
        </p:nvSpPr>
        <p:spPr/>
        <p:txBody>
          <a:bodyPr/>
          <a:lstStyle/>
          <a:p>
            <a:fld id="{D33EF38A-2150-471B-AC73-2557C4099FA1}" type="datetimeFigureOut">
              <a:rPr lang="en-US" smtClean="0"/>
              <a:pPr/>
              <a:t>10/21/2010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a:xfrm>
            <a:off x="4361688" y="1026372"/>
            <a:ext cx="457200" cy="441325"/>
          </a:xfrm>
        </p:spPr>
        <p:txBody>
          <a:bodyPr/>
          <a:lstStyle/>
          <a:p>
            <a:fld id="{75FF98F7-B2BF-41E0-98A5-CDF8CE1C69CD}" type="slidenum">
              <a:rPr lang="en-US" smtClean="0"/>
              <a:pPr/>
              <a:t>‹#›</a:t>
            </a:fld>
            <a:endParaRPr lang="en-US"/>
          </a:p>
        </p:txBody>
      </p:sp>
      <p:sp>
        <p:nvSpPr>
          <p:cNvPr id="8" name="Content Placeholder 7"/>
          <p:cNvSpPr>
            <a:spLocks noGrp="1"/>
          </p:cNvSpPr>
          <p:nvPr>
            <p:ph sz="quarter" idx="1"/>
          </p:nvPr>
        </p:nvSpPr>
        <p:spPr>
          <a:xfrm>
            <a:off x="301752" y="1527048"/>
            <a:ext cx="850392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1905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152400" y="2286000"/>
            <a:ext cx="8833104" cy="304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2" name="Rectangle 11"/>
          <p:cNvSpPr>
            <a:spLocks noChangeArrowheads="1"/>
          </p:cNvSpPr>
          <p:nvPr/>
        </p:nvSpPr>
        <p:spPr bwMode="auto">
          <a:xfrm>
            <a:off x="155448" y="142352"/>
            <a:ext cx="8833104" cy="2139696"/>
          </a:xfrm>
          <a:prstGeom prst="rect">
            <a:avLst/>
          </a:prstGeom>
          <a:solidFill>
            <a:schemeClr val="accent1"/>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1368426" y="2743200"/>
            <a:ext cx="6480174" cy="1673225"/>
          </a:xfrm>
        </p:spPr>
        <p:txBody>
          <a:bodyPr anchor="t"/>
          <a:lstStyle>
            <a:lvl1pPr marL="0" indent="0" algn="ctr">
              <a:buNone/>
              <a:defRPr sz="1600" b="1" cap="all" spc="25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13" name="Rectangle 12"/>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Rectangle 13"/>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5" name="Footer Placeholder 4"/>
          <p:cNvSpPr>
            <a:spLocks noGrp="1"/>
          </p:cNvSpPr>
          <p:nvPr>
            <p:ph type="ftr" sz="quarter" idx="11"/>
          </p:nvPr>
        </p:nvSpPr>
        <p:spPr/>
        <p:txBody>
          <a:bodyPr/>
          <a:lstStyle/>
          <a:p>
            <a:endParaRPr lang="en-US"/>
          </a:p>
        </p:txBody>
      </p:sp>
      <p:sp>
        <p:nvSpPr>
          <p:cNvPr id="4" name="Date Placeholder 3"/>
          <p:cNvSpPr>
            <a:spLocks noGrp="1"/>
          </p:cNvSpPr>
          <p:nvPr>
            <p:ph type="dt" sz="half" idx="10"/>
          </p:nvPr>
        </p:nvSpPr>
        <p:spPr/>
        <p:txBody>
          <a:bodyPr/>
          <a:lstStyle/>
          <a:p>
            <a:fld id="{D33EF38A-2150-471B-AC73-2557C4099FA1}" type="datetimeFigureOut">
              <a:rPr lang="en-US" smtClean="0"/>
              <a:pPr/>
              <a:t>10/21/2010</a:t>
            </a:fld>
            <a:endParaRPr lang="en-US"/>
          </a:p>
        </p:txBody>
      </p:sp>
      <p:sp>
        <p:nvSpPr>
          <p:cNvPr id="8" name="Straight Connector 7"/>
          <p:cNvSpPr>
            <a:spLocks noChangeShapeType="1"/>
          </p:cNvSpPr>
          <p:nvPr/>
        </p:nvSpPr>
        <p:spPr bwMode="auto">
          <a:xfrm>
            <a:off x="152400" y="2438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Oval 9"/>
          <p:cNvSpPr/>
          <p:nvPr/>
        </p:nvSpPr>
        <p:spPr>
          <a:xfrm>
            <a:off x="4267200" y="2115312"/>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4361688" y="2209800"/>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6" name="Slide Number Placeholder 5"/>
          <p:cNvSpPr>
            <a:spLocks noGrp="1"/>
          </p:cNvSpPr>
          <p:nvPr>
            <p:ph type="sldNum" sz="quarter" idx="12"/>
          </p:nvPr>
        </p:nvSpPr>
        <p:spPr>
          <a:xfrm>
            <a:off x="4343400" y="2199450"/>
            <a:ext cx="457200" cy="441325"/>
          </a:xfrm>
        </p:spPr>
        <p:txBody>
          <a:bodyPr/>
          <a:lstStyle>
            <a:lvl1pPr>
              <a:defRPr>
                <a:solidFill>
                  <a:schemeClr val="accent3">
                    <a:shade val="75000"/>
                  </a:schemeClr>
                </a:solidFill>
              </a:defRPr>
            </a:lvl1pPr>
          </a:lstStyle>
          <a:p>
            <a:fld id="{75FF98F7-B2BF-41E0-98A5-CDF8CE1C69CD}" type="slidenum">
              <a:rPr lang="en-US" smtClean="0"/>
              <a:pPr/>
              <a:t>‹#›</a:t>
            </a:fld>
            <a:endParaRPr lang="en-US"/>
          </a:p>
        </p:txBody>
      </p:sp>
      <p:sp>
        <p:nvSpPr>
          <p:cNvPr id="2" name="Title 1"/>
          <p:cNvSpPr>
            <a:spLocks noGrp="1"/>
          </p:cNvSpPr>
          <p:nvPr>
            <p:ph type="title"/>
          </p:nvPr>
        </p:nvSpPr>
        <p:spPr>
          <a:xfrm>
            <a:off x="722313" y="533400"/>
            <a:ext cx="7772400" cy="1524000"/>
          </a:xfrm>
        </p:spPr>
        <p:txBody>
          <a:bodyPr anchor="b"/>
          <a:lstStyle>
            <a:lvl1pPr algn="ctr">
              <a:buNone/>
              <a:defRPr sz="4200" b="0" cap="none" baseline="0">
                <a:solidFill>
                  <a:srgbClr val="FFFFFF"/>
                </a:solidFill>
              </a:defRPr>
            </a:lvl1pPr>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bg>
      <p:bgRef idx="1001">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301752" y="228600"/>
            <a:ext cx="8534400" cy="758952"/>
          </a:xfrm>
        </p:spPr>
        <p:txBody>
          <a:bodyPr/>
          <a:lstStyle/>
          <a:p>
            <a:r>
              <a:rPr kumimoji="0" lang="en-US" smtClean="0"/>
              <a:t>Click to edit Master title style</a:t>
            </a:r>
            <a:endParaRPr kumimoji="0" lang="en-US"/>
          </a:p>
        </p:txBody>
      </p:sp>
      <p:sp>
        <p:nvSpPr>
          <p:cNvPr id="5" name="Date Placeholder 4"/>
          <p:cNvSpPr>
            <a:spLocks noGrp="1"/>
          </p:cNvSpPr>
          <p:nvPr>
            <p:ph type="dt" sz="half" idx="10"/>
          </p:nvPr>
        </p:nvSpPr>
        <p:spPr>
          <a:xfrm>
            <a:off x="5791200" y="6409944"/>
            <a:ext cx="3044952" cy="365760"/>
          </a:xfrm>
        </p:spPr>
        <p:txBody>
          <a:bodyPr/>
          <a:lstStyle/>
          <a:p>
            <a:fld id="{D33EF38A-2150-471B-AC73-2557C4099FA1}" type="datetimeFigureOut">
              <a:rPr lang="en-US" smtClean="0"/>
              <a:pPr/>
              <a:t>10/21/2010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5FF98F7-B2BF-41E0-98A5-CDF8CE1C69CD}" type="slidenum">
              <a:rPr lang="en-US" smtClean="0"/>
              <a:pPr/>
              <a:t>‹#›</a:t>
            </a:fld>
            <a:endParaRPr lang="en-US"/>
          </a:p>
        </p:txBody>
      </p:sp>
      <p:sp>
        <p:nvSpPr>
          <p:cNvPr id="8" name="Straight Connector 7"/>
          <p:cNvSpPr>
            <a:spLocks noChangeShapeType="1"/>
          </p:cNvSpPr>
          <p:nvPr/>
        </p:nvSpPr>
        <p:spPr bwMode="auto">
          <a:xfrm flipV="1">
            <a:off x="4563080" y="1575652"/>
            <a:ext cx="8921" cy="4819557"/>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0" name="Content Placeholder 9"/>
          <p:cNvSpPr>
            <a:spLocks noGrp="1"/>
          </p:cNvSpPr>
          <p:nvPr>
            <p:ph sz="half" idx="1"/>
          </p:nvPr>
        </p:nvSpPr>
        <p:spPr>
          <a:xfrm>
            <a:off x="301752"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2" name="Content Placeholder 11"/>
          <p:cNvSpPr>
            <a:spLocks noGrp="1"/>
          </p:cNvSpPr>
          <p:nvPr>
            <p:ph sz="half" idx="2"/>
          </p:nvPr>
        </p:nvSpPr>
        <p:spPr>
          <a:xfrm>
            <a:off x="4800600" y="1371600"/>
            <a:ext cx="4038600" cy="4681728"/>
          </a:xfrm>
        </p:spPr>
        <p:txBody>
          <a:bodyPr/>
          <a:lstStyle>
            <a:lvl1pPr>
              <a:defRPr sz="2500"/>
            </a:lvl1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bg>
      <p:bgRef idx="1001">
        <a:schemeClr val="bg2"/>
      </p:bgRef>
    </p:bg>
    <p:spTree>
      <p:nvGrpSpPr>
        <p:cNvPr id="1" name=""/>
        <p:cNvGrpSpPr/>
        <p:nvPr/>
      </p:nvGrpSpPr>
      <p:grpSpPr>
        <a:xfrm>
          <a:off x="0" y="0"/>
          <a:ext cx="0" cy="0"/>
          <a:chOff x="0" y="0"/>
          <a:chExt cx="0" cy="0"/>
        </a:xfrm>
      </p:grpSpPr>
      <p:sp>
        <p:nvSpPr>
          <p:cNvPr id="10" name="Straight Connector 9"/>
          <p:cNvSpPr>
            <a:spLocks noChangeShapeType="1"/>
          </p:cNvSpPr>
          <p:nvPr/>
        </p:nvSpPr>
        <p:spPr bwMode="auto">
          <a:xfrm flipV="1">
            <a:off x="4572000" y="2200275"/>
            <a:ext cx="0" cy="4187952"/>
          </a:xfrm>
          <a:prstGeom prst="line">
            <a:avLst/>
          </a:prstGeom>
          <a:noFill/>
          <a:ln w="9525" cap="flat" cmpd="sng" algn="ctr">
            <a:solidFill>
              <a:schemeClr val="tx2"/>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Rectangle 19"/>
          <p:cNvSpPr>
            <a:spLocks noChangeArrowheads="1"/>
          </p:cNvSpPr>
          <p:nvPr/>
        </p:nvSpPr>
        <p:spPr bwMode="white">
          <a:xfrm>
            <a:off x="0" y="0"/>
            <a:ext cx="9144000" cy="14478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1" name="Rectangle 20"/>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22" name="Rectangle 21"/>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1" name="Rectangle 10"/>
          <p:cNvSpPr/>
          <p:nvPr/>
        </p:nvSpPr>
        <p:spPr>
          <a:xfrm>
            <a:off x="152400" y="1371600"/>
            <a:ext cx="8833104" cy="914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Rectangle 12"/>
          <p:cNvSpPr>
            <a:spLocks noChangeArrowheads="1"/>
          </p:cNvSpPr>
          <p:nvPr/>
        </p:nvSpPr>
        <p:spPr bwMode="auto">
          <a:xfrm>
            <a:off x="145923" y="6391656"/>
            <a:ext cx="8833104" cy="310896"/>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3" name="Text Placeholder 2"/>
          <p:cNvSpPr>
            <a:spLocks noGrp="1"/>
          </p:cNvSpPr>
          <p:nvPr>
            <p:ph type="body" idx="1"/>
          </p:nvPr>
        </p:nvSpPr>
        <p:spPr>
          <a:xfrm>
            <a:off x="301752" y="1524000"/>
            <a:ext cx="4040188" cy="732974"/>
          </a:xfrm>
          <a:noFill/>
          <a:ln w="15875" cap="rnd" cmpd="sng" algn="ctr">
            <a:noFill/>
            <a:prstDash val="solid"/>
          </a:ln>
        </p:spPr>
        <p:style>
          <a:lnRef idx="3">
            <a:schemeClr val="lt1"/>
          </a:lnRef>
          <a:fillRef idx="1">
            <a:schemeClr val="accent1"/>
          </a:fillRef>
          <a:effectRef idx="1">
            <a:schemeClr val="accent1"/>
          </a:effectRef>
          <a:fontRef idx="minor">
            <a:schemeClr val="lt1"/>
          </a:fontRef>
        </p:style>
        <p:txBody>
          <a:bodyPr anchor="ctr">
            <a:noAutofit/>
          </a:bodyPr>
          <a:lstStyle>
            <a:lvl1pPr marL="0" indent="0">
              <a:buNone/>
              <a:defRPr lang="en-US" sz="2200" b="1" dirty="0" smtClean="0">
                <a:solidFill>
                  <a:srgbClr val="FFFFFF"/>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Text Placeholder 3"/>
          <p:cNvSpPr>
            <a:spLocks noGrp="1"/>
          </p:cNvSpPr>
          <p:nvPr>
            <p:ph type="body" sz="half" idx="3"/>
          </p:nvPr>
        </p:nvSpPr>
        <p:spPr>
          <a:xfrm>
            <a:off x="4791330" y="1524000"/>
            <a:ext cx="4041775" cy="731520"/>
          </a:xfrm>
          <a:noFill/>
          <a:ln w="15875" cap="rnd" cmpd="sng" algn="ctr">
            <a:noFill/>
            <a:prstDash val="solid"/>
          </a:ln>
        </p:spPr>
        <p:style>
          <a:lnRef idx="3">
            <a:schemeClr val="lt1"/>
          </a:lnRef>
          <a:fillRef idx="1">
            <a:schemeClr val="accent2"/>
          </a:fillRef>
          <a:effectRef idx="1">
            <a:schemeClr val="accent2"/>
          </a:effectRef>
          <a:fontRef idx="minor">
            <a:schemeClr val="lt1"/>
          </a:fontRef>
        </p:style>
        <p:txBody>
          <a:bodyPr anchor="ctr">
            <a:noAutofit/>
          </a:bodyPr>
          <a:lstStyle>
            <a:lvl1pPr marL="0" indent="0">
              <a:buNone/>
              <a:defRPr sz="2200" b="1"/>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7" name="Date Placeholder 6"/>
          <p:cNvSpPr>
            <a:spLocks noGrp="1"/>
          </p:cNvSpPr>
          <p:nvPr>
            <p:ph type="dt" sz="half" idx="10"/>
          </p:nvPr>
        </p:nvSpPr>
        <p:spPr/>
        <p:txBody>
          <a:bodyPr/>
          <a:lstStyle/>
          <a:p>
            <a:fld id="{D33EF38A-2150-471B-AC73-2557C4099FA1}" type="datetimeFigureOut">
              <a:rPr lang="en-US" smtClean="0"/>
              <a:pPr/>
              <a:t>10/21/2010</a:t>
            </a:fld>
            <a:endParaRPr lang="en-US"/>
          </a:p>
        </p:txBody>
      </p:sp>
      <p:sp>
        <p:nvSpPr>
          <p:cNvPr id="8" name="Footer Placeholder 7"/>
          <p:cNvSpPr>
            <a:spLocks noGrp="1"/>
          </p:cNvSpPr>
          <p:nvPr>
            <p:ph type="ftr" sz="quarter" idx="11"/>
          </p:nvPr>
        </p:nvSpPr>
        <p:spPr>
          <a:xfrm>
            <a:off x="304800" y="6409944"/>
            <a:ext cx="3581400" cy="365760"/>
          </a:xfrm>
        </p:spPr>
        <p:txBody>
          <a:bodyPr/>
          <a:lstStyle/>
          <a:p>
            <a:endParaRPr lang="en-US"/>
          </a:p>
        </p:txBody>
      </p:sp>
      <p:sp>
        <p:nvSpPr>
          <p:cNvPr id="15" name="Straight Connector 14"/>
          <p:cNvSpPr>
            <a:spLocks noChangeShapeType="1"/>
          </p:cNvSpPr>
          <p:nvPr/>
        </p:nvSpPr>
        <p:spPr bwMode="auto">
          <a:xfrm>
            <a:off x="152400" y="128016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4" name="Content Placeholder 23"/>
          <p:cNvSpPr>
            <a:spLocks noGrp="1"/>
          </p:cNvSpPr>
          <p:nvPr>
            <p:ph sz="quarter" idx="2"/>
          </p:nvPr>
        </p:nvSpPr>
        <p:spPr>
          <a:xfrm>
            <a:off x="301752" y="2471383"/>
            <a:ext cx="4041648" cy="3818404"/>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6" name="Content Placeholder 25"/>
          <p:cNvSpPr>
            <a:spLocks noGrp="1"/>
          </p:cNvSpPr>
          <p:nvPr>
            <p:ph sz="quarter" idx="4"/>
          </p:nvPr>
        </p:nvSpPr>
        <p:spPr>
          <a:xfrm>
            <a:off x="4800600" y="2471383"/>
            <a:ext cx="4038600" cy="382219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Oval 24"/>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7" name="Oval 26"/>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9" name="Slide Number Placeholder 8"/>
          <p:cNvSpPr>
            <a:spLocks noGrp="1"/>
          </p:cNvSpPr>
          <p:nvPr>
            <p:ph type="sldNum" sz="quarter" idx="12"/>
          </p:nvPr>
        </p:nvSpPr>
        <p:spPr>
          <a:xfrm>
            <a:off x="4343400" y="1042416"/>
            <a:ext cx="457200" cy="441325"/>
          </a:xfrm>
        </p:spPr>
        <p:txBody>
          <a:bodyPr/>
          <a:lstStyle>
            <a:lvl1pPr algn="ctr">
              <a:defRPr/>
            </a:lvl1pPr>
          </a:lstStyle>
          <a:p>
            <a:fld id="{75FF98F7-B2BF-41E0-98A5-CDF8CE1C69CD}" type="slidenum">
              <a:rPr lang="en-US" smtClean="0"/>
              <a:pPr/>
              <a:t>‹#›</a:t>
            </a:fld>
            <a:endParaRPr lang="en-US"/>
          </a:p>
        </p:txBody>
      </p:sp>
      <p:sp>
        <p:nvSpPr>
          <p:cNvPr id="23" name="Title 22"/>
          <p:cNvSpPr>
            <a:spLocks noGrp="1"/>
          </p:cNvSpPr>
          <p:nvPr>
            <p:ph type="title"/>
          </p:nvPr>
        </p:nvSpPr>
        <p:spPr/>
        <p:txBody>
          <a:bodyPr rtlCol="0" anchor="b" anchorCtr="0"/>
          <a:lstStyle/>
          <a:p>
            <a:r>
              <a:rPr kumimoji="0" lang="en-US" smtClean="0"/>
              <a:t>Click to edit Master title style</a:t>
            </a:r>
            <a:endParaRPr kumimoji="0" lang="en-US"/>
          </a:p>
        </p:txBody>
      </p:sp>
    </p:spTree>
  </p:cSld>
  <p:clrMapOvr>
    <a:overrideClrMapping bg1="lt1" tx1="dk1" bg2="lt2" tx2="dk2" accent1="accent1" accent2="accent2" accent3="accent3" accent4="accent4" accent5="accent5" accent6="accent6" hlink="hlink" folHlink="folHlink"/>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Date Placeholder 2"/>
          <p:cNvSpPr>
            <a:spLocks noGrp="1"/>
          </p:cNvSpPr>
          <p:nvPr>
            <p:ph type="dt" sz="half" idx="10"/>
          </p:nvPr>
        </p:nvSpPr>
        <p:spPr/>
        <p:txBody>
          <a:bodyPr/>
          <a:lstStyle/>
          <a:p>
            <a:fld id="{D33EF38A-2150-471B-AC73-2557C4099FA1}" type="datetimeFigureOut">
              <a:rPr lang="en-US" smtClean="0"/>
              <a:pPr/>
              <a:t>10/21/2010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a:xfrm>
            <a:off x="4343400" y="1036020"/>
            <a:ext cx="457200" cy="441325"/>
          </a:xfrm>
        </p:spPr>
        <p:txBody>
          <a:bodyPr/>
          <a:lstStyle/>
          <a:p>
            <a:fld id="{75FF98F7-B2BF-41E0-98A5-CDF8CE1C69CD}"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7" name="Rectangle 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a:spLocks noChangeArrowheads="1"/>
          </p:cNvSpPr>
          <p:nvPr/>
        </p:nvSpPr>
        <p:spPr bwMode="white">
          <a:xfrm>
            <a:off x="0" y="0"/>
            <a:ext cx="9144000" cy="155448"/>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0" name="Rectangle 9"/>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Rectangle 4"/>
          <p:cNvSpPr>
            <a:spLocks noChangeArrowheads="1"/>
          </p:cNvSpPr>
          <p:nvPr/>
        </p:nvSpPr>
        <p:spPr bwMode="auto">
          <a:xfrm>
            <a:off x="146304" y="6391656"/>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6" name="Rectangle 5"/>
          <p:cNvSpPr>
            <a:spLocks noChangeArrowheads="1"/>
          </p:cNvSpPr>
          <p:nvPr/>
        </p:nvSpPr>
        <p:spPr bwMode="auto">
          <a:xfrm>
            <a:off x="152400" y="158496"/>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 name="Date Placeholder 1"/>
          <p:cNvSpPr>
            <a:spLocks noGrp="1"/>
          </p:cNvSpPr>
          <p:nvPr>
            <p:ph type="dt" sz="half" idx="10"/>
          </p:nvPr>
        </p:nvSpPr>
        <p:spPr/>
        <p:txBody>
          <a:bodyPr/>
          <a:lstStyle/>
          <a:p>
            <a:fld id="{D33EF38A-2150-471B-AC73-2557C4099FA1}" type="datetimeFigureOut">
              <a:rPr lang="en-US" smtClean="0"/>
              <a:pPr/>
              <a:t>10/21/2010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a:xfrm>
            <a:off x="4267200" y="6324600"/>
            <a:ext cx="609600" cy="441324"/>
          </a:xfrm>
        </p:spPr>
        <p:txBody>
          <a:bodyPr/>
          <a:lstStyle>
            <a:lvl1pPr>
              <a:defRPr>
                <a:solidFill>
                  <a:srgbClr val="FFFFFF"/>
                </a:solidFill>
              </a:defRPr>
            </a:lvl1pPr>
          </a:lstStyle>
          <a:p>
            <a:fld id="{75FF98F7-B2BF-41E0-98A5-CDF8CE1C69CD}"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bg>
      <p:bgRef idx="1001">
        <a:schemeClr val="bg1"/>
      </p:bgRef>
    </p:bg>
    <p:spTree>
      <p:nvGrpSpPr>
        <p:cNvPr id="1" name=""/>
        <p:cNvGrpSpPr/>
        <p:nvPr/>
      </p:nvGrpSpPr>
      <p:grpSpPr>
        <a:xfrm>
          <a:off x="0" y="0"/>
          <a:ext cx="0" cy="0"/>
          <a:chOff x="0" y="0"/>
          <a:chExt cx="0" cy="0"/>
        </a:xfrm>
      </p:grpSpPr>
      <p:sp>
        <p:nvSpPr>
          <p:cNvPr id="19" name="Rectangle 18"/>
          <p:cNvSpPr>
            <a:spLocks noChangeArrowheads="1"/>
          </p:cNvSpPr>
          <p:nvPr/>
        </p:nvSpPr>
        <p:spPr bwMode="auto">
          <a:xfrm>
            <a:off x="152400" y="152400"/>
            <a:ext cx="8833104" cy="304800"/>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5" name="Rectangle 14"/>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18872"/>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3" name="Rectangle 12"/>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 name="Title 1"/>
          <p:cNvSpPr>
            <a:spLocks noGrp="1"/>
          </p:cNvSpPr>
          <p:nvPr>
            <p:ph type="title"/>
          </p:nvPr>
        </p:nvSpPr>
        <p:spPr>
          <a:xfrm>
            <a:off x="381000" y="914400"/>
            <a:ext cx="2362200" cy="990600"/>
          </a:xfrm>
        </p:spPr>
        <p:txBody>
          <a:bodyPr anchor="b">
            <a:noAutofit/>
          </a:bodyPr>
          <a:lstStyle>
            <a:lvl1pPr algn="l">
              <a:buNone/>
              <a:defRPr sz="2200" b="1">
                <a:solidFill>
                  <a:srgbClr val="FFFFFF"/>
                </a:solidFill>
              </a:defRPr>
            </a:lvl1pPr>
          </a:lstStyle>
          <a:p>
            <a:r>
              <a:rPr kumimoji="0" lang="en-US" smtClean="0"/>
              <a:t>Click to edit Master title style</a:t>
            </a:r>
            <a:endParaRPr kumimoji="0" lang="en-US"/>
          </a:p>
        </p:txBody>
      </p:sp>
      <p:sp>
        <p:nvSpPr>
          <p:cNvPr id="3" name="Text Placeholder 2"/>
          <p:cNvSpPr>
            <a:spLocks noGrp="1"/>
          </p:cNvSpPr>
          <p:nvPr>
            <p:ph type="body" idx="2"/>
          </p:nvPr>
        </p:nvSpPr>
        <p:spPr>
          <a:xfrm>
            <a:off x="381000" y="1981200"/>
            <a:ext cx="2362200" cy="4144963"/>
          </a:xfrm>
        </p:spPr>
        <p:txBody>
          <a:bodyPr/>
          <a:lstStyle>
            <a:lvl1pPr marL="0" indent="0">
              <a:spcAft>
                <a:spcPts val="1000"/>
              </a:spcAft>
              <a:buNone/>
              <a:defRPr sz="1600">
                <a:solidFill>
                  <a:srgbClr val="FFFFFF"/>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8" name="Rectangle 7"/>
          <p:cNvSpPr>
            <a:spLocks noChangeArrowheads="1"/>
          </p:cNvSpPr>
          <p:nvPr/>
        </p:nvSpPr>
        <p:spPr bwMode="auto">
          <a:xfrm>
            <a:off x="152400" y="152400"/>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9" name="Straight Connector 8"/>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20" name="Content Placeholder 19"/>
          <p:cNvSpPr>
            <a:spLocks noGrp="1"/>
          </p:cNvSpPr>
          <p:nvPr>
            <p:ph sz="quarter" idx="1"/>
          </p:nvPr>
        </p:nvSpPr>
        <p:spPr>
          <a:xfrm>
            <a:off x="3124200" y="685800"/>
            <a:ext cx="5638800" cy="54102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Oval 9"/>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Oval 10"/>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lvl1pPr>
              <a:defRPr>
                <a:solidFill>
                  <a:schemeClr val="accent3">
                    <a:shade val="75000"/>
                  </a:schemeClr>
                </a:solidFill>
              </a:defRPr>
            </a:lvl1pPr>
          </a:lstStyle>
          <a:p>
            <a:fld id="{75FF98F7-B2BF-41E0-98A5-CDF8CE1C69CD}" type="slidenum">
              <a:rPr lang="en-US" smtClean="0"/>
              <a:pPr/>
              <a:t>‹#›</a:t>
            </a:fld>
            <a:endParaRPr lang="en-US"/>
          </a:p>
        </p:txBody>
      </p:sp>
      <p:sp>
        <p:nvSpPr>
          <p:cNvPr id="21" name="Rectangle 20"/>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p:txBody>
          <a:bodyPr/>
          <a:lstStyle/>
          <a:p>
            <a:fld id="{D33EF38A-2150-471B-AC73-2557C4099FA1}" type="datetimeFigureOut">
              <a:rPr lang="en-US" smtClean="0"/>
              <a:pPr/>
              <a:t>10/21/2010</a:t>
            </a:fld>
            <a:endParaRPr lang="en-US"/>
          </a:p>
        </p:txBody>
      </p:sp>
      <p:sp>
        <p:nvSpPr>
          <p:cNvPr id="6" name="Footer Placeholder 5"/>
          <p:cNvSpPr>
            <a:spLocks noGrp="1"/>
          </p:cNvSpPr>
          <p:nvPr>
            <p:ph type="ftr" sz="quarter" idx="11"/>
          </p:nvPr>
        </p:nvSpPr>
        <p:spPr>
          <a:xfrm>
            <a:off x="301752" y="6410848"/>
            <a:ext cx="3383280" cy="365760"/>
          </a:xfrm>
        </p:spPr>
        <p:txBody>
          <a:bodyPr/>
          <a:lstStyle/>
          <a:p>
            <a:endParaRPr lang="en-US"/>
          </a:p>
        </p:txBody>
      </p:sp>
    </p:spTree>
  </p:cSld>
  <p:clrMapOvr>
    <a:overrideClrMapping bg1="lt1" tx1="dk1" bg2="lt2" tx2="dk2" accent1="accent1" accent2="accent2" accent3="accent3" accent4="accent4" accent5="accent5" accent6="accent6" hlink="hlink" folHlink="folHlink"/>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1" name="Straight Connector 20"/>
          <p:cNvSpPr>
            <a:spLocks noChangeShapeType="1"/>
          </p:cNvSpPr>
          <p:nvPr/>
        </p:nvSpPr>
        <p:spPr bwMode="auto">
          <a:xfrm>
            <a:off x="152400" y="533400"/>
            <a:ext cx="8833104" cy="0"/>
          </a:xfrm>
          <a:prstGeom prst="line">
            <a:avLst/>
          </a:prstGeom>
          <a:noFill/>
          <a:ln w="11430"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7" name="Rectangle 16"/>
          <p:cNvSpPr>
            <a:spLocks noChangeArrowheads="1"/>
          </p:cNvSpPr>
          <p:nvPr/>
        </p:nvSpPr>
        <p:spPr bwMode="white">
          <a:xfrm>
            <a:off x="0" y="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20" name="Rectangle 19"/>
          <p:cNvSpPr>
            <a:spLocks noChangeArrowheads="1"/>
          </p:cNvSpPr>
          <p:nvPr/>
        </p:nvSpPr>
        <p:spPr bwMode="auto">
          <a:xfrm>
            <a:off x="152400" y="152400"/>
            <a:ext cx="8833104" cy="301752"/>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8" name="Rectangle 7"/>
          <p:cNvSpPr/>
          <p:nvPr/>
        </p:nvSpPr>
        <p:spPr>
          <a:xfrm>
            <a:off x="152400" y="609600"/>
            <a:ext cx="2743200" cy="5867400"/>
          </a:xfrm>
          <a:prstGeom prst="rect">
            <a:avLst/>
          </a:prstGeom>
          <a:solidFill>
            <a:schemeClr val="accent1"/>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Rectangle 14"/>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2" name="Oval 11"/>
          <p:cNvSpPr/>
          <p:nvPr/>
        </p:nvSpPr>
        <p:spPr>
          <a:xfrm>
            <a:off x="1295400" y="228600"/>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Oval 12"/>
          <p:cNvSpPr/>
          <p:nvPr/>
        </p:nvSpPr>
        <p:spPr>
          <a:xfrm>
            <a:off x="1389888" y="323088"/>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7" name="Slide Number Placeholder 6"/>
          <p:cNvSpPr>
            <a:spLocks noGrp="1"/>
          </p:cNvSpPr>
          <p:nvPr>
            <p:ph type="sldNum" sz="quarter" idx="12"/>
          </p:nvPr>
        </p:nvSpPr>
        <p:spPr>
          <a:xfrm>
            <a:off x="1371600" y="312738"/>
            <a:ext cx="457200" cy="441325"/>
          </a:xfrm>
        </p:spPr>
        <p:txBody>
          <a:bodyPr/>
          <a:lstStyle/>
          <a:p>
            <a:fld id="{75FF98F7-B2BF-41E0-98A5-CDF8CE1C69CD}" type="slidenum">
              <a:rPr lang="en-US" smtClean="0"/>
              <a:pPr/>
              <a:t>‹#›</a:t>
            </a:fld>
            <a:endParaRPr lang="en-US"/>
          </a:p>
        </p:txBody>
      </p:sp>
      <p:sp>
        <p:nvSpPr>
          <p:cNvPr id="2" name="Title 1"/>
          <p:cNvSpPr>
            <a:spLocks noGrp="1"/>
          </p:cNvSpPr>
          <p:nvPr>
            <p:ph type="title"/>
          </p:nvPr>
        </p:nvSpPr>
        <p:spPr>
          <a:xfrm>
            <a:off x="3000375" y="5029200"/>
            <a:ext cx="5867400" cy="1219200"/>
          </a:xfrm>
        </p:spPr>
        <p:txBody>
          <a:bodyPr anchor="t">
            <a:noAutofit/>
          </a:bodyPr>
          <a:lstStyle>
            <a:lvl1pPr algn="l">
              <a:buNone/>
              <a:defRPr sz="2400" b="1">
                <a:solidFill>
                  <a:schemeClr val="tx2"/>
                </a:solidFill>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3000375" y="609600"/>
            <a:ext cx="5867400" cy="4267200"/>
          </a:xfrm>
        </p:spPr>
        <p:txBody>
          <a:bodyPr/>
          <a:lstStyle>
            <a:lvl1pPr marL="0" indent="0">
              <a:buNone/>
              <a:defRPr sz="3200"/>
            </a:lvl1pPr>
          </a:lstStyle>
          <a:p>
            <a:r>
              <a:rPr kumimoji="0" lang="en-US" smtClean="0"/>
              <a:t>Click icon to add picture</a:t>
            </a:r>
            <a:endParaRPr kumimoji="0" lang="en-US" dirty="0"/>
          </a:p>
        </p:txBody>
      </p:sp>
      <p:sp>
        <p:nvSpPr>
          <p:cNvPr id="4" name="Text Placeholder 3"/>
          <p:cNvSpPr>
            <a:spLocks noGrp="1"/>
          </p:cNvSpPr>
          <p:nvPr>
            <p:ph type="body" sz="half" idx="2"/>
          </p:nvPr>
        </p:nvSpPr>
        <p:spPr>
          <a:xfrm>
            <a:off x="381000" y="990600"/>
            <a:ext cx="2438400" cy="5257800"/>
          </a:xfrm>
        </p:spPr>
        <p:txBody>
          <a:bodyPr/>
          <a:lstStyle>
            <a:lvl1pPr marL="0" indent="0">
              <a:spcAft>
                <a:spcPts val="1000"/>
              </a:spcAft>
              <a:buFontTx/>
              <a:buNone/>
              <a:defRPr sz="1600">
                <a:solidFill>
                  <a:srgbClr val="FFFFFF"/>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22" name="Rectangle 21"/>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5" name="Date Placeholder 4"/>
          <p:cNvSpPr>
            <a:spLocks noGrp="1"/>
          </p:cNvSpPr>
          <p:nvPr>
            <p:ph type="dt" sz="half" idx="10"/>
          </p:nvPr>
        </p:nvSpPr>
        <p:spPr>
          <a:xfrm>
            <a:off x="5788152" y="6404984"/>
            <a:ext cx="3044952" cy="365760"/>
          </a:xfrm>
        </p:spPr>
        <p:txBody>
          <a:bodyPr/>
          <a:lstStyle/>
          <a:p>
            <a:fld id="{D33EF38A-2150-471B-AC73-2557C4099FA1}" type="datetimeFigureOut">
              <a:rPr lang="en-US" smtClean="0"/>
              <a:pPr/>
              <a:t>10/21/2010</a:t>
            </a:fld>
            <a:endParaRPr lang="en-US"/>
          </a:p>
        </p:txBody>
      </p:sp>
      <p:sp>
        <p:nvSpPr>
          <p:cNvPr id="6" name="Footer Placeholder 5"/>
          <p:cNvSpPr>
            <a:spLocks noGrp="1"/>
          </p:cNvSpPr>
          <p:nvPr>
            <p:ph type="ftr" sz="quarter" idx="11"/>
          </p:nvPr>
        </p:nvSpPr>
        <p:spPr>
          <a:xfrm>
            <a:off x="301752" y="6410848"/>
            <a:ext cx="3584448" cy="365760"/>
          </a:xfrm>
        </p:spPr>
        <p:txBody>
          <a:bodyPr/>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7" name="Rectangle 16"/>
          <p:cNvSpPr>
            <a:spLocks noChangeArrowheads="1"/>
          </p:cNvSpPr>
          <p:nvPr/>
        </p:nvSpPr>
        <p:spPr bwMode="white">
          <a:xfrm>
            <a:off x="0" y="6705600"/>
            <a:ext cx="9144000" cy="1524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6" name="Rectangle 15"/>
          <p:cNvSpPr>
            <a:spLocks noChangeArrowheads="1"/>
          </p:cNvSpPr>
          <p:nvPr/>
        </p:nvSpPr>
        <p:spPr bwMode="white">
          <a:xfrm>
            <a:off x="0" y="0"/>
            <a:ext cx="9144000" cy="1393371"/>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8" name="Rectangle 17"/>
          <p:cNvSpPr>
            <a:spLocks noChangeArrowheads="1"/>
          </p:cNvSpPr>
          <p:nvPr/>
        </p:nvSpPr>
        <p:spPr bwMode="white">
          <a:xfrm>
            <a:off x="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9" name="Rectangle 18"/>
          <p:cNvSpPr>
            <a:spLocks noChangeArrowheads="1"/>
          </p:cNvSpPr>
          <p:nvPr/>
        </p:nvSpPr>
        <p:spPr bwMode="white">
          <a:xfrm>
            <a:off x="8991600" y="0"/>
            <a:ext cx="152400" cy="6858000"/>
          </a:xfrm>
          <a:prstGeom prst="rect">
            <a:avLst/>
          </a:prstGeom>
          <a:solidFill>
            <a:srgbClr val="FFFFFF"/>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9" name="Rectangle 8"/>
          <p:cNvSpPr>
            <a:spLocks noChangeArrowheads="1"/>
          </p:cNvSpPr>
          <p:nvPr/>
        </p:nvSpPr>
        <p:spPr bwMode="auto">
          <a:xfrm>
            <a:off x="149352" y="6388385"/>
            <a:ext cx="8833104" cy="309563"/>
          </a:xfrm>
          <a:prstGeom prst="rect">
            <a:avLst/>
          </a:prstGeom>
          <a:solidFill>
            <a:schemeClr val="accent3"/>
          </a:solidFill>
          <a:ln w="9525" cap="flat" cmpd="sng" algn="ctr">
            <a:noFill/>
            <a:prstDash val="solid"/>
            <a:miter lim="800000"/>
            <a:headEnd type="none" w="med" len="med"/>
            <a:tailEnd type="none" w="med" len="med"/>
          </a:ln>
          <a:effectLst/>
        </p:spPr>
        <p:txBody>
          <a:bodyPr vert="horz" wrap="none" lIns="91440" tIns="45720" rIns="91440" bIns="45720" anchor="ctr" compatLnSpc="1"/>
          <a:lstStyle/>
          <a:p>
            <a:endParaRPr kumimoji="0" lang="en-US"/>
          </a:p>
        </p:txBody>
      </p:sp>
      <p:sp>
        <p:nvSpPr>
          <p:cNvPr id="14" name="Date Placeholder 13"/>
          <p:cNvSpPr>
            <a:spLocks noGrp="1"/>
          </p:cNvSpPr>
          <p:nvPr>
            <p:ph type="dt" sz="half" idx="2"/>
          </p:nvPr>
        </p:nvSpPr>
        <p:spPr>
          <a:xfrm>
            <a:off x="5791200" y="6404984"/>
            <a:ext cx="3044952" cy="365760"/>
          </a:xfrm>
          <a:prstGeom prst="rect">
            <a:avLst/>
          </a:prstGeom>
        </p:spPr>
        <p:txBody>
          <a:bodyPr vert="horz"/>
          <a:lstStyle>
            <a:lvl1pPr algn="r" eaLnBrk="1" latinLnBrk="0" hangingPunct="1">
              <a:defRPr kumimoji="0" sz="1400">
                <a:solidFill>
                  <a:srgbClr val="FFFFFF"/>
                </a:solidFill>
              </a:defRPr>
            </a:lvl1pPr>
          </a:lstStyle>
          <a:p>
            <a:fld id="{D33EF38A-2150-471B-AC73-2557C4099FA1}" type="datetimeFigureOut">
              <a:rPr lang="en-US" smtClean="0"/>
              <a:pPr/>
              <a:t>10/21/2010</a:t>
            </a:fld>
            <a:endParaRPr lang="en-US"/>
          </a:p>
        </p:txBody>
      </p:sp>
      <p:sp>
        <p:nvSpPr>
          <p:cNvPr id="3" name="Footer Placeholder 2"/>
          <p:cNvSpPr>
            <a:spLocks noGrp="1"/>
          </p:cNvSpPr>
          <p:nvPr>
            <p:ph type="ftr" sz="quarter" idx="3"/>
          </p:nvPr>
        </p:nvSpPr>
        <p:spPr>
          <a:xfrm>
            <a:off x="304800" y="6410848"/>
            <a:ext cx="3581400" cy="365760"/>
          </a:xfrm>
          <a:prstGeom prst="rect">
            <a:avLst/>
          </a:prstGeom>
        </p:spPr>
        <p:txBody>
          <a:bodyPr vert="horz"/>
          <a:lstStyle>
            <a:lvl1pPr algn="l" eaLnBrk="1" latinLnBrk="0" hangingPunct="1">
              <a:defRPr kumimoji="0" sz="1200">
                <a:solidFill>
                  <a:srgbClr val="FFFFFF"/>
                </a:solidFill>
              </a:defRPr>
            </a:lvl1pPr>
          </a:lstStyle>
          <a:p>
            <a:endParaRPr lang="en-US"/>
          </a:p>
        </p:txBody>
      </p:sp>
      <p:sp>
        <p:nvSpPr>
          <p:cNvPr id="8" name="Rectangle 7"/>
          <p:cNvSpPr>
            <a:spLocks noChangeArrowheads="1"/>
          </p:cNvSpPr>
          <p:nvPr/>
        </p:nvSpPr>
        <p:spPr bwMode="auto">
          <a:xfrm>
            <a:off x="152400" y="155448"/>
            <a:ext cx="8833104" cy="6547104"/>
          </a:xfrm>
          <a:prstGeom prst="rect">
            <a:avLst/>
          </a:prstGeom>
          <a:noFill/>
          <a:ln w="9525" cap="flat" cmpd="sng" algn="ctr">
            <a:solidFill>
              <a:schemeClr val="accent3">
                <a:shade val="75000"/>
              </a:schemeClr>
            </a:solidFill>
            <a:prstDash val="solid"/>
            <a:miter lim="800000"/>
            <a:headEnd type="none" w="med" len="med"/>
            <a:tailEnd type="none" w="med" len="med"/>
          </a:ln>
          <a:effectLst/>
        </p:spPr>
        <p:txBody>
          <a:bodyPr vert="horz" wrap="none" lIns="91440" tIns="45720" rIns="91440" bIns="45720" anchor="ctr" compatLnSpc="1"/>
          <a:lstStyle/>
          <a:p>
            <a:endParaRPr kumimoji="0" lang="en-US" dirty="0"/>
          </a:p>
        </p:txBody>
      </p:sp>
      <p:sp>
        <p:nvSpPr>
          <p:cNvPr id="10" name="Straight Connector 9"/>
          <p:cNvSpPr>
            <a:spLocks noChangeShapeType="1"/>
          </p:cNvSpPr>
          <p:nvPr/>
        </p:nvSpPr>
        <p:spPr bwMode="auto">
          <a:xfrm>
            <a:off x="152400" y="1276743"/>
            <a:ext cx="8833104" cy="0"/>
          </a:xfrm>
          <a:prstGeom prst="line">
            <a:avLst/>
          </a:prstGeom>
          <a:noFill/>
          <a:ln w="9525" cap="flat" cmpd="sng" algn="ctr">
            <a:solidFill>
              <a:schemeClr val="accent3">
                <a:shade val="75000"/>
              </a:schemeClr>
            </a:solidFill>
            <a:prstDash val="sysDash"/>
            <a:round/>
            <a:headEnd type="none" w="med" len="med"/>
            <a:tailEnd type="none" w="med" len="med"/>
          </a:ln>
          <a:effectLst/>
        </p:spPr>
        <p:txBody>
          <a:bodyPr vert="horz" wrap="none" lIns="91440" tIns="45720" rIns="91440" bIns="45720" anchor="ctr" compatLnSpc="1"/>
          <a:lstStyle/>
          <a:p>
            <a:endParaRPr kumimoji="0" lang="en-US"/>
          </a:p>
        </p:txBody>
      </p:sp>
      <p:sp>
        <p:nvSpPr>
          <p:cNvPr id="12" name="Oval 11"/>
          <p:cNvSpPr/>
          <p:nvPr/>
        </p:nvSpPr>
        <p:spPr>
          <a:xfrm>
            <a:off x="4267200" y="956036"/>
            <a:ext cx="609600" cy="609600"/>
          </a:xfrm>
          <a:prstGeom prst="ellipse">
            <a:avLst/>
          </a:prstGeom>
          <a:solidFill>
            <a:srgbClr val="FFFFFF"/>
          </a:solidFill>
          <a:ln w="158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5" name="Oval 14"/>
          <p:cNvSpPr/>
          <p:nvPr/>
        </p:nvSpPr>
        <p:spPr>
          <a:xfrm>
            <a:off x="4361688" y="1050524"/>
            <a:ext cx="420624" cy="420624"/>
          </a:xfrm>
          <a:prstGeom prst="ellipse">
            <a:avLst/>
          </a:prstGeom>
          <a:solidFill>
            <a:srgbClr val="FFFFFF"/>
          </a:solidFill>
          <a:ln w="50800" cap="rnd" cmpd="dbl" algn="ctr">
            <a:solidFill>
              <a:schemeClr val="accent3">
                <a:shade val="75000"/>
              </a:schemeClr>
            </a:solid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23" name="Slide Number Placeholder 22"/>
          <p:cNvSpPr>
            <a:spLocks noGrp="1"/>
          </p:cNvSpPr>
          <p:nvPr>
            <p:ph type="sldNum" sz="quarter" idx="4"/>
          </p:nvPr>
        </p:nvSpPr>
        <p:spPr>
          <a:xfrm>
            <a:off x="4343400" y="1040174"/>
            <a:ext cx="457200" cy="441325"/>
          </a:xfrm>
          <a:prstGeom prst="rect">
            <a:avLst/>
          </a:prstGeom>
        </p:spPr>
        <p:txBody>
          <a:bodyPr vert="horz" lIns="45720" rIns="45720" anchor="ctr">
            <a:normAutofit/>
          </a:bodyPr>
          <a:lstStyle>
            <a:lvl1pPr algn="ctr" eaLnBrk="1" latinLnBrk="0" hangingPunct="1">
              <a:defRPr kumimoji="0" sz="1600">
                <a:solidFill>
                  <a:schemeClr val="accent3">
                    <a:shade val="75000"/>
                  </a:schemeClr>
                </a:solidFill>
              </a:defRPr>
            </a:lvl1pPr>
          </a:lstStyle>
          <a:p>
            <a:fld id="{75FF98F7-B2BF-41E0-98A5-CDF8CE1C69CD}" type="slidenum">
              <a:rPr lang="en-US" smtClean="0"/>
              <a:pPr/>
              <a:t>‹#›</a:t>
            </a:fld>
            <a:endParaRPr lang="en-US"/>
          </a:p>
        </p:txBody>
      </p:sp>
      <p:sp>
        <p:nvSpPr>
          <p:cNvPr id="22" name="Title Placeholder 21"/>
          <p:cNvSpPr>
            <a:spLocks noGrp="1"/>
          </p:cNvSpPr>
          <p:nvPr>
            <p:ph type="title"/>
          </p:nvPr>
        </p:nvSpPr>
        <p:spPr>
          <a:xfrm>
            <a:off x="301752" y="228600"/>
            <a:ext cx="8534400" cy="758952"/>
          </a:xfrm>
          <a:prstGeom prst="rect">
            <a:avLst/>
          </a:prstGeom>
        </p:spPr>
        <p:txBody>
          <a:bodyPr vert="horz" anchor="b">
            <a:normAutofit/>
          </a:bodyPr>
          <a:lstStyle/>
          <a:p>
            <a:r>
              <a:rPr kumimoji="0" lang="en-US" smtClean="0"/>
              <a:t>Click to edit Master title style</a:t>
            </a:r>
            <a:endParaRPr kumimoji="0" lang="en-US"/>
          </a:p>
        </p:txBody>
      </p:sp>
      <p:sp>
        <p:nvSpPr>
          <p:cNvPr id="13" name="Text Placeholder 12"/>
          <p:cNvSpPr>
            <a:spLocks noGrp="1"/>
          </p:cNvSpPr>
          <p:nvPr>
            <p:ph type="body" idx="1"/>
          </p:nvPr>
        </p:nvSpPr>
        <p:spPr>
          <a:xfrm>
            <a:off x="301752" y="1524000"/>
            <a:ext cx="8534400" cy="4599432"/>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Tree>
  </p:cSld>
  <p:clrMap bg1="lt1" tx1="dk1" bg2="lt2" tx2="dk2" accent1="accent1" accent2="accent2" accent3="accent3" accent4="accent4" accent5="accent5" accent6="accent6" hlink="hlink" folHlink="folHlink"/>
  <p:sldLayoutIdLst>
    <p:sldLayoutId id="2147483745" r:id="rId1"/>
    <p:sldLayoutId id="2147483746" r:id="rId2"/>
    <p:sldLayoutId id="2147483747" r:id="rId3"/>
    <p:sldLayoutId id="2147483748" r:id="rId4"/>
    <p:sldLayoutId id="2147483749" r:id="rId5"/>
    <p:sldLayoutId id="2147483750" r:id="rId6"/>
    <p:sldLayoutId id="2147483751" r:id="rId7"/>
    <p:sldLayoutId id="2147483752" r:id="rId8"/>
    <p:sldLayoutId id="2147483753" r:id="rId9"/>
    <p:sldLayoutId id="2147483754" r:id="rId10"/>
    <p:sldLayoutId id="2147483755" r:id="rId11"/>
  </p:sldLayoutIdLst>
  <p:txStyles>
    <p:titleStyle>
      <a:lvl1pPr algn="ctr" rtl="0" eaLnBrk="1" latinLnBrk="0" hangingPunct="1">
        <a:spcBef>
          <a:spcPct val="0"/>
        </a:spcBef>
        <a:buNone/>
        <a:defRPr kumimoji="0" sz="3300" kern="1200">
          <a:solidFill>
            <a:schemeClr val="accent3">
              <a:shade val="75000"/>
            </a:schemeClr>
          </a:solidFill>
          <a:latin typeface="+mj-lt"/>
          <a:ea typeface="+mj-ea"/>
          <a:cs typeface="+mj-cs"/>
        </a:defRPr>
      </a:lvl1pPr>
    </p:titleStyle>
    <p:bodyStyle>
      <a:lvl1pPr marL="274320" indent="-274320" algn="l" rtl="0" eaLnBrk="1" latinLnBrk="0" hangingPunct="1">
        <a:spcBef>
          <a:spcPct val="20000"/>
        </a:spcBef>
        <a:buClr>
          <a:schemeClr val="accent1"/>
        </a:buClr>
        <a:buSzPct val="85000"/>
        <a:buFont typeface="Wingdings 2"/>
        <a:buChar char=""/>
        <a:defRPr kumimoji="0" sz="2700" kern="1200">
          <a:solidFill>
            <a:schemeClr val="tx1"/>
          </a:solidFill>
          <a:latin typeface="+mn-lt"/>
          <a:ea typeface="+mn-ea"/>
          <a:cs typeface="+mn-cs"/>
        </a:defRPr>
      </a:lvl1pPr>
      <a:lvl2pPr marL="548640" indent="-274320" algn="l" rtl="0" eaLnBrk="1" latinLnBrk="0" hangingPunct="1">
        <a:spcBef>
          <a:spcPct val="20000"/>
        </a:spcBef>
        <a:buClr>
          <a:schemeClr val="accent2"/>
        </a:buClr>
        <a:buSzPct val="70000"/>
        <a:buFont typeface="Wingdings"/>
        <a:buChar char=""/>
        <a:defRPr kumimoji="0" sz="2200" kern="1200">
          <a:solidFill>
            <a:schemeClr val="tx2"/>
          </a:solidFill>
          <a:latin typeface="+mn-lt"/>
          <a:ea typeface="+mn-ea"/>
          <a:cs typeface="+mn-cs"/>
        </a:defRPr>
      </a:lvl2pPr>
      <a:lvl3pPr marL="822960" indent="-228600" algn="l" rtl="0" eaLnBrk="1" latinLnBrk="0" hangingPunct="1">
        <a:spcBef>
          <a:spcPct val="20000"/>
        </a:spcBef>
        <a:buClr>
          <a:schemeClr val="accent3"/>
        </a:buClr>
        <a:buSzPct val="75000"/>
        <a:buFont typeface="Wingdings 2"/>
        <a:buChar char=""/>
        <a:defRPr kumimoji="0" sz="2000" kern="1200">
          <a:solidFill>
            <a:schemeClr val="tx1"/>
          </a:solidFill>
          <a:latin typeface="+mn-lt"/>
          <a:ea typeface="+mn-ea"/>
          <a:cs typeface="+mn-cs"/>
        </a:defRPr>
      </a:lvl3pPr>
      <a:lvl4pPr marL="1097280" indent="-228600" algn="l" rtl="0" eaLnBrk="1" latinLnBrk="0" hangingPunct="1">
        <a:spcBef>
          <a:spcPct val="20000"/>
        </a:spcBef>
        <a:buClr>
          <a:schemeClr val="accent4"/>
        </a:buClr>
        <a:buSzPct val="70000"/>
        <a:buFont typeface="Wingdings"/>
        <a:buChar char=""/>
        <a:defRPr kumimoji="0" sz="2000" kern="1200">
          <a:solidFill>
            <a:schemeClr val="tx2"/>
          </a:solidFill>
          <a:latin typeface="+mn-lt"/>
          <a:ea typeface="+mn-ea"/>
          <a:cs typeface="+mn-cs"/>
        </a:defRPr>
      </a:lvl4pPr>
      <a:lvl5pPr marL="1371600" indent="-228600" algn="l" rtl="0" eaLnBrk="1" latinLnBrk="0" hangingPunct="1">
        <a:spcBef>
          <a:spcPct val="20000"/>
        </a:spcBef>
        <a:buClr>
          <a:schemeClr val="accent5"/>
        </a:buClr>
        <a:buFontTx/>
        <a:buChar char="•"/>
        <a:defRPr kumimoji="0" sz="1800" kern="1200">
          <a:solidFill>
            <a:schemeClr val="tx1"/>
          </a:solidFill>
          <a:latin typeface="+mn-lt"/>
          <a:ea typeface="+mn-ea"/>
          <a:cs typeface="+mn-cs"/>
        </a:defRPr>
      </a:lvl5pPr>
      <a:lvl6pPr marL="1645920" indent="-182880" algn="l" rtl="0" eaLnBrk="1" latinLnBrk="0" hangingPunct="1">
        <a:spcBef>
          <a:spcPct val="20000"/>
        </a:spcBef>
        <a:buClr>
          <a:schemeClr val="accent6"/>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1">
            <a:shade val="75000"/>
          </a:schemeClr>
        </a:buClr>
        <a:buSzPct val="90000"/>
        <a:buChar char="•"/>
        <a:defRPr kumimoji="0" sz="1600" kern="1200" baseline="0">
          <a:solidFill>
            <a:schemeClr val="tx1"/>
          </a:solidFill>
          <a:latin typeface="+mn-lt"/>
          <a:ea typeface="+mn-ea"/>
          <a:cs typeface="+mn-cs"/>
        </a:defRPr>
      </a:lvl7pPr>
      <a:lvl8pPr marL="2103120" indent="-182880" algn="l" rtl="0" eaLnBrk="1" latinLnBrk="0" hangingPunct="1">
        <a:spcBef>
          <a:spcPct val="20000"/>
        </a:spcBef>
        <a:buClr>
          <a:schemeClr val="accent4">
            <a:shade val="75000"/>
          </a:schemeClr>
        </a:buClr>
        <a:buChar char="•"/>
        <a:defRPr kumimoji="0" sz="1600" kern="1200">
          <a:solidFill>
            <a:schemeClr val="tx1"/>
          </a:solidFill>
          <a:latin typeface="+mn-lt"/>
          <a:ea typeface="+mn-ea"/>
          <a:cs typeface="+mn-cs"/>
        </a:defRPr>
      </a:lvl8pPr>
      <a:lvl9pPr marL="2377440" indent="-182880" algn="l" rtl="0" eaLnBrk="1" latinLnBrk="0" hangingPunct="1">
        <a:spcBef>
          <a:spcPct val="20000"/>
        </a:spcBef>
        <a:buClr>
          <a:schemeClr val="accent2">
            <a:shade val="75000"/>
          </a:schemeClr>
        </a:buClr>
        <a:buSzPct val="90000"/>
        <a:buChar char="•"/>
        <a:defRPr kumimoji="0" sz="1400" kern="1200" cap="all"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8.png"/><Relationship Id="rId3" Type="http://schemas.openxmlformats.org/officeDocument/2006/relationships/image" Target="../media/image3.png"/><Relationship Id="rId7" Type="http://schemas.openxmlformats.org/officeDocument/2006/relationships/image" Target="../media/image7.jpeg"/><Relationship Id="rId2" Type="http://schemas.openxmlformats.org/officeDocument/2006/relationships/slideLayout" Target="../slideLayouts/slideLayout1.xml"/><Relationship Id="rId1" Type="http://schemas.openxmlformats.org/officeDocument/2006/relationships/audio" Target="../media/audio1.wav"/><Relationship Id="rId6" Type="http://schemas.openxmlformats.org/officeDocument/2006/relationships/image" Target="../media/image6.jpeg"/><Relationship Id="rId5" Type="http://schemas.openxmlformats.org/officeDocument/2006/relationships/image" Target="../media/image5.jpeg"/><Relationship Id="rId4" Type="http://schemas.openxmlformats.org/officeDocument/2006/relationships/image" Target="../media/image4.jpeg"/></Relationships>
</file>

<file path=ppt/slides/_rels/slide10.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image" Target="../media/image13.png"/><Relationship Id="rId1" Type="http://schemas.openxmlformats.org/officeDocument/2006/relationships/slideLayout" Target="../slideLayouts/slideLayout2.xml"/><Relationship Id="rId4" Type="http://schemas.openxmlformats.org/officeDocument/2006/relationships/image" Target="../media/image15.jpeg"/></Relationships>
</file>

<file path=ppt/slides/_rels/slide11.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17.wm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11.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Marxist</a:t>
            </a:r>
            <a:br>
              <a:rPr lang="en-US" dirty="0" smtClean="0"/>
            </a:br>
            <a:r>
              <a:rPr lang="en-US" dirty="0" smtClean="0"/>
              <a:t>Literary Criticism</a:t>
            </a:r>
            <a:endParaRPr lang="en-US" dirty="0"/>
          </a:p>
        </p:txBody>
      </p:sp>
      <p:pic>
        <p:nvPicPr>
          <p:cNvPr id="1031" name="Picture 7" descr="C:\Documents and Settings\Kconnor\My Documents\My Pictures\untitled.bmp"/>
          <p:cNvPicPr>
            <a:picLocks noChangeAspect="1" noChangeArrowheads="1"/>
          </p:cNvPicPr>
          <p:nvPr/>
        </p:nvPicPr>
        <p:blipFill>
          <a:blip r:embed="rId3" cstate="print"/>
          <a:srcRect/>
          <a:stretch>
            <a:fillRect/>
          </a:stretch>
        </p:blipFill>
        <p:spPr bwMode="auto">
          <a:xfrm>
            <a:off x="7239000" y="304800"/>
            <a:ext cx="1600200" cy="1600200"/>
          </a:xfrm>
          <a:prstGeom prst="rect">
            <a:avLst/>
          </a:prstGeom>
          <a:noFill/>
        </p:spPr>
      </p:pic>
      <p:sp>
        <p:nvSpPr>
          <p:cNvPr id="13" name="TextBox 12"/>
          <p:cNvSpPr txBox="1"/>
          <p:nvPr/>
        </p:nvSpPr>
        <p:spPr>
          <a:xfrm>
            <a:off x="152400" y="6324600"/>
            <a:ext cx="8839200" cy="369332"/>
          </a:xfrm>
          <a:prstGeom prst="rect">
            <a:avLst/>
          </a:prstGeom>
          <a:noFill/>
        </p:spPr>
        <p:txBody>
          <a:bodyPr wrap="square" rtlCol="0">
            <a:spAutoFit/>
          </a:bodyPr>
          <a:lstStyle/>
          <a:p>
            <a:r>
              <a:rPr lang="en-US" dirty="0" smtClean="0">
                <a:solidFill>
                  <a:schemeClr val="bg1"/>
                </a:solidFill>
              </a:rPr>
              <a:t>Kyle Connor</a:t>
            </a:r>
            <a:r>
              <a:rPr lang="en-US" dirty="0" smtClean="0"/>
              <a:t>		               </a:t>
            </a:r>
            <a:r>
              <a:rPr lang="en-US" dirty="0" smtClean="0">
                <a:solidFill>
                  <a:schemeClr val="bg1"/>
                </a:solidFill>
              </a:rPr>
              <a:t>Melissa Luster</a:t>
            </a:r>
            <a:r>
              <a:rPr lang="en-US" dirty="0" smtClean="0"/>
              <a:t>		                 </a:t>
            </a:r>
            <a:r>
              <a:rPr lang="en-US" dirty="0" smtClean="0">
                <a:solidFill>
                  <a:schemeClr val="bg1"/>
                </a:solidFill>
              </a:rPr>
              <a:t>Lawder Paul</a:t>
            </a:r>
            <a:endParaRPr lang="en-US" dirty="0">
              <a:solidFill>
                <a:schemeClr val="bg1"/>
              </a:solidFill>
            </a:endParaRPr>
          </a:p>
        </p:txBody>
      </p:sp>
      <p:pic>
        <p:nvPicPr>
          <p:cNvPr id="6" name="Picture 5" descr="das-kapital-bank[1].jpg"/>
          <p:cNvPicPr>
            <a:picLocks noChangeAspect="1"/>
          </p:cNvPicPr>
          <p:nvPr/>
        </p:nvPicPr>
        <p:blipFill>
          <a:blip r:embed="rId4" cstate="print"/>
          <a:stretch>
            <a:fillRect/>
          </a:stretch>
        </p:blipFill>
        <p:spPr>
          <a:xfrm>
            <a:off x="2971800" y="2819400"/>
            <a:ext cx="3276600" cy="3276600"/>
          </a:xfrm>
          <a:prstGeom prst="rect">
            <a:avLst/>
          </a:prstGeom>
          <a:ln>
            <a:noFill/>
          </a:ln>
          <a:effectLst>
            <a:softEdge rad="112500"/>
          </a:effectLst>
        </p:spPr>
      </p:pic>
      <p:pic>
        <p:nvPicPr>
          <p:cNvPr id="12290" name="Picture 2" descr="http://www.photoshopessentials.com/images/photo-effects/fireworks/fireworks.jpg"/>
          <p:cNvPicPr>
            <a:picLocks noChangeAspect="1" noChangeArrowheads="1"/>
          </p:cNvPicPr>
          <p:nvPr/>
        </p:nvPicPr>
        <p:blipFill>
          <a:blip r:embed="rId5" cstate="print"/>
          <a:srcRect/>
          <a:stretch>
            <a:fillRect/>
          </a:stretch>
        </p:blipFill>
        <p:spPr bwMode="auto">
          <a:xfrm>
            <a:off x="533400" y="2667000"/>
            <a:ext cx="2387465" cy="1600200"/>
          </a:xfrm>
          <a:prstGeom prst="rect">
            <a:avLst/>
          </a:prstGeom>
          <a:noFill/>
        </p:spPr>
      </p:pic>
      <p:pic>
        <p:nvPicPr>
          <p:cNvPr id="12292" name="Picture 4" descr="http://chicagofree.info/wp-content/uploads/2010/07/fireworks4.jpg"/>
          <p:cNvPicPr>
            <a:picLocks noChangeAspect="1" noChangeArrowheads="1"/>
          </p:cNvPicPr>
          <p:nvPr/>
        </p:nvPicPr>
        <p:blipFill>
          <a:blip r:embed="rId6" cstate="print"/>
          <a:srcRect/>
          <a:stretch>
            <a:fillRect/>
          </a:stretch>
        </p:blipFill>
        <p:spPr bwMode="auto">
          <a:xfrm>
            <a:off x="6400800" y="2895600"/>
            <a:ext cx="2514600" cy="2079000"/>
          </a:xfrm>
          <a:prstGeom prst="rect">
            <a:avLst/>
          </a:prstGeom>
          <a:noFill/>
        </p:spPr>
      </p:pic>
      <p:pic>
        <p:nvPicPr>
          <p:cNvPr id="12294" name="Picture 6" descr="http://www.dracutforum.net/wp-content/uploads/2008/07/fireworks.jpg"/>
          <p:cNvPicPr>
            <a:picLocks noChangeAspect="1" noChangeArrowheads="1"/>
          </p:cNvPicPr>
          <p:nvPr/>
        </p:nvPicPr>
        <p:blipFill>
          <a:blip r:embed="rId7" cstate="print"/>
          <a:srcRect/>
          <a:stretch>
            <a:fillRect/>
          </a:stretch>
        </p:blipFill>
        <p:spPr bwMode="auto">
          <a:xfrm>
            <a:off x="685800" y="4572000"/>
            <a:ext cx="2075656" cy="1660525"/>
          </a:xfrm>
          <a:prstGeom prst="rect">
            <a:avLst/>
          </a:prstGeom>
          <a:noFill/>
        </p:spPr>
      </p:pic>
      <p:pic>
        <p:nvPicPr>
          <p:cNvPr id="10" name="MS900069674[1].wav">
            <a:hlinkClick r:id="" action="ppaction://media"/>
          </p:cNvPr>
          <p:cNvPicPr>
            <a:picLocks noRot="1" noChangeAspect="1"/>
          </p:cNvPicPr>
          <p:nvPr>
            <a:wavAudioFile r:embed="rId1" name="MS900069674[1].wav"/>
          </p:nvPr>
        </p:nvPicPr>
        <p:blipFill>
          <a:blip r:embed="rId8" cstate="print"/>
          <a:stretch>
            <a:fillRect/>
          </a:stretch>
        </p:blipFill>
        <p:spPr>
          <a:xfrm>
            <a:off x="304800" y="304800"/>
            <a:ext cx="304800" cy="3048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0" presetClass="path" presetSubtype="0" accel="50000" decel="50000" fill="hold" nodeType="clickEffect">
                                  <p:stCondLst>
                                    <p:cond delay="0"/>
                                  </p:stCondLst>
                                  <p:childTnLst>
                                    <p:animMotion origin="layout" path="M 4.16667E-6 6.66667E-6 C -0.0026 -0.02754 -0.01146 -0.05254 -0.01563 -0.07939 C -0.01823 -0.12268 -0.01424 -0.07059 -0.02031 -0.11411 C -0.02344 -0.13657 -0.01875 -0.13495 -0.025 -0.1618 C -0.02604 -0.1662 -0.02934 -0.16897 -0.03108 -0.17291 C -0.03802 -0.18819 -0.03767 -0.19421 -0.04774 -0.203 C -0.05191 -0.20671 -0.06076 -0.21272 -0.06076 -0.21272 C -0.07274 -0.21226 -0.08472 -0.21296 -0.09653 -0.2111 C -0.10799 -0.20948 -0.11528 -0.19166 -0.12396 -0.18402 C -0.125 -0.18217 -0.12986 -0.17407 -0.12986 -0.17129 C -0.12986 -0.15115 -0.10903 -0.14629 -0.09896 -0.13958 C -0.09566 -0.13726 -0.09271 -0.13402 -0.08941 -0.13171 C -0.08403 -0.12823 -0.07795 -0.12638 -0.07274 -0.12222 C -0.06736 -0.11782 -0.06354 -0.11249 -0.05833 -0.10786 C -0.06042 -0.09698 -0.06754 -0.09097 -0.07274 -0.0824 C -0.09236 -0.05046 -0.11632 -0.0243 -0.1467 -0.01272 C -0.16684 -0.01365 -0.18715 -0.01411 -0.20729 -0.01573 C -0.21406 -0.0162 -0.22118 -0.01573 -0.2276 -0.01897 C -0.26892 -0.03981 -0.29844 -0.06712 -0.33455 -0.09837 C -0.3875 -0.14421 -0.33941 -0.09282 -0.39531 -0.15717 C -0.39931 -0.1618 -0.40451 -0.16527 -0.40729 -0.17129 C -0.41198 -0.18147 -0.41528 -0.19328 -0.42031 -0.203 C -0.41997 -0.23587 -0.42031 -0.26874 -0.4191 -0.30161 C -0.41875 -0.31203 -0.41215 -0.30485 -0.42153 -0.3111 C -0.45573 -0.30995 -0.48993 -0.30995 -0.52396 -0.30786 C -0.53333 -0.3074 -0.53802 -0.29814 -0.5441 -0.2905 C -0.56059 -0.27013 -0.5684 -0.25138 -0.57396 -0.22222 C -0.57135 -0.203 -0.57222 -0.18657 -0.5632 -0.17129 C -0.55486 -0.15717 -0.5474 -0.15138 -0.53576 -0.14282 C -0.49236 -0.11041 -0.44861 -0.07985 -0.39896 -0.07129 C -0.38368 -0.07222 -0.37049 -0.07754 -0.35833 -0.06504 C -0.36007 -0.05208 -0.36667 -0.04397 -0.37396 -0.03495 C -0.3941 -0.01018 -0.42031 0.0014 -0.44167 0.02385 C -0.44688 0.04052 -0.43594 0.04816 -0.42622 0.05718 C -0.40538 0.07663 -0.38142 0.08658 -0.35729 0.09538 C -0.34896 0.09839 -0.34063 0.1007 -0.33229 0.10325 C -0.28368 0.13427 -0.33229 0.10441 -0.275 0.13496 C -0.26788 0.1389 -0.26059 0.14306 -0.25365 0.14769 C -0.24774 0.15163 -0.24201 0.15695 -0.23594 0.16042 C -0.22257 0.16783 -0.22188 0.16413 -0.21076 0.17153 C -0.19826 0.1801 -0.18733 0.19515 -0.17517 0.20487 C -0.15104 0.22385 -0.12535 0.23728 -0.1 0.25255 C -0.08316 0.26274 -0.06372 0.28033 -0.04653 0.28728 C -0.05556 0.29144 -0.06024 0.30672 -0.06788 0.31436 C -0.07708 0.32339 -0.08802 0.32941 -0.09896 0.33334 C -0.1099 0.33288 -0.14392 0.33866 -0.16094 0.32709 C -0.16649 0.31598 -0.16545 0.31991 -0.15955 0.297 C -0.15295 0.27153 -0.14167 0.2588 -0.125 0.24607 C -0.07899 0.24723 -0.03299 0.24561 0.01302 0.24931 C 0.01476 0.24954 0.03611 0.26366 0.03924 0.26667 C 0.05382 0.28103 0.06285 0.29653 0.075 0.31274 C 0.08889 0.33126 0.10608 0.34422 0.11545 0.36829 C 0.1092 0.38079 0.10555 0.37964 0.09392 0.38103 C 0.07621 0.37917 0.05417 0.38033 0.0368 0.37153 C 0.01649 0.36135 -0.00104 0.34237 -0.02153 0.33334 C -0.04375 0.32339 -0.06632 0.31459 -0.0882 0.30325 C -0.10486 0.29445 -0.12066 0.2801 -0.1382 0.27616 C -0.16215 0.27084 -0.18542 0.26806 -0.20955 0.26505 C -0.44201 0.26737 -0.32118 0.25163 -0.3882 0.26991 C -0.40191 0.28265 -0.41875 0.28172 -0.43455 0.28589 C -0.47118 0.29538 -0.50868 0.29538 -0.54531 0.30163 C -0.58594 0.31575 -0.62899 0.31204 -0.67031 0.31274 C -0.68368 0.31482 -0.69705 0.31089 -0.70729 0.32385 C -0.73021 0.32316 -0.75347 0.3389 -0.7632 0.31274 C -0.76285 0.3051 -0.76372 0.28589 -0.75955 0.27616 C -0.75469 0.26505 -0.75191 0.26667 -0.74531 0.25718 C -0.7382 0.247 -0.73403 0.23311 -0.72986 0.22061 C -0.72847 0.20163 -0.72917 0.18265 -0.72743 0.16366 C -0.72639 0.15186 -0.72083 0.1463 -0.71667 0.13658 C -0.70417 0.10718 -0.69653 0.07593 -0.68455 0.04607 C -0.68038 0.03589 -0.68108 0.02292 -0.67274 0.0176 C -0.67205 0.0139 -0.67031 0.01041 -0.67031 0.00649 C -0.67031 -0.00462 -0.6809 -0.0074 -0.68698 -0.00948 C -0.69531 -0.00902 -0.70382 -0.00995 -0.71198 -0.00786 C -0.72309 -0.00509 -0.73125 0.01922 -0.73576 0.03033 C -0.74063 0.06228 -0.74236 0.09723 -0.73455 0.12871 C -0.73056 0.14491 -0.72969 0.14028 -0.725 0.15556 C -0.72361 0.16019 -0.72326 0.16552 -0.72153 0.16991 C -0.71129 0.1963 -0.69462 0.21968 -0.68108 0.24283 C -0.67101 0.25996 -0.66215 0.27454 -0.65122 0.29052 C -0.64601 0.29816 -0.64288 0.3051 -0.63576 0.3095 C -0.62483 0.32408 -0.63056 0.32107 -0.62031 0.32385 C -0.61372 0.32964 -0.60642 0.33033 -0.59896 0.33334 C -0.57691 0.34191 -0.55278 0.35232 -0.52986 0.35556 C -0.5158 0.35348 -0.50087 0.35394 -0.48698 0.34931 C -0.48056 0.34723 -0.45799 0.32385 -0.45243 0.31922 C -0.38281 0.25996 -0.4849 0.35302 -0.40365 0.27316 C -0.38316 0.25302 -0.3816 0.25788 -0.36667 0.23658 C -0.33542 0.19167 -0.31233 0.13658 -0.30486 0.07616 C -0.30573 0.06251 -0.3059 0.04792 -0.30955 0.03496 C -0.31337 0.0213 -0.31337 0.02778 -0.32031 0.01436 C -0.32274 0.00996 -0.32396 0.00441 -0.32622 6.66667E-6 C -0.33247 -0.01226 -0.34045 -0.02268 -0.34653 -0.03495 C -0.34983 -0.04143 -0.35156 -0.04907 -0.35486 -0.05555 C -0.36406 -0.07384 -0.35764 -0.05323 -0.36563 -0.07129 C -0.3684 -0.07754 -0.37031 -0.08402 -0.37274 -0.0905 C -0.37396 -0.09374 -0.37674 -0.09559 -0.37865 -0.09837 C -0.38281 -0.10462 -0.38663 -0.1111 -0.39063 -0.11735 C -0.40226 -0.13564 -0.4099 -0.15948 -0.41788 -0.18078 C -0.42448 -0.19837 -0.43073 -0.21527 -0.43333 -0.23495 C -0.43264 -0.2493 -0.4342 -0.26411 -0.43108 -0.27777 C -0.42986 -0.28286 -0.42465 -0.28402 -0.42153 -0.28726 C -0.41684 -0.29212 -0.4132 -0.2986 -0.40833 -0.303 C -0.3974 -0.31319 -0.37951 -0.31874 -0.36667 -0.32222 C -0.36233 -0.32337 -0.35799 -0.32453 -0.35365 -0.32522 C -0.33976 -0.32731 -0.31198 -0.33009 -0.31198 -0.33009 C -0.24844 -0.32847 -0.20226 -0.32777 -0.1441 -0.32222 C -0.11129 -0.31504 -0.12431 -0.31735 -0.10486 -0.31411 C -0.09375 -0.30972 -0.08455 -0.30532 -0.075 -0.29675 C -0.06372 -0.2655 -0.07726 -0.2199 -0.08455 -0.18888 C -0.09115 -0.16087 -0.09497 -0.14212 -0.10365 -0.11573 C -0.1059 -0.10948 -0.10677 -0.10254 -0.10955 -0.09675 C -0.11285 -0.09027 -0.11771 -0.08518 -0.12153 -0.07939 C -0.14306 -0.04698 -0.16441 -0.01527 -0.1882 0.01436 C -0.19653 0.02478 -0.20191 0.03866 -0.21076 0.04769 C -0.22865 0.08635 -0.21285 0.11413 -0.2 0.14607 C -0.19618 0.15556 -0.19653 0.16158 -0.1941 0.17153 C -0.19063 0.18519 -0.18576 0.19816 -0.18125 0.21112 C -0.18004 0.2139 -0.17691 0.21436 -0.17517 0.21598 C -0.17083 0.21945 -0.16684 0.22431 -0.1632 0.22871 C -0.1526 0.24167 -0.14236 0.2551 -0.13229 0.26829 C -0.12448 0.27848 -0.11615 0.28126 -0.10729 0.2889 C -0.10382 0.29191 -0.10122 0.29677 -0.09774 0.30001 C -0.09514 0.30232 -0.09219 0.30348 -0.08941 0.30487 C -0.08472 0.30718 -0.075 0.31112 -0.075 0.31112 C -0.0691 0.3095 -0.06302 0.30903 -0.05729 0.30649 C -0.05191 0.30394 -0.04826 0.29376 -0.04531 0.2889 C -0.03889 0.27802 -0.03576 0.27153 -0.02743 0.26366 C -0.02101 0.24954 -0.0132 0.2389 -0.00365 0.22871 C 0.00243 0.21528 0.01805 0.19399 0.02847 0.18589 C 0.03628 0.17177 0.03437 0.17825 0.0368 0.16829 C 0.0349 0.15278 0.03507 0.14769 0.02847 0.13658 C 0.02483 0.11783 0.02135 0.09862 0.01302 0.08265 C 0.00833 0.06459 0.00937 0.04561 0.01302 0.02709 C 0.01267 0.0139 0.01476 6.66667E-6 0.0118 -0.01272 C 0.01111 -0.01597 0.00469 -0.00948 0.00469 -0.00948 C 0.00382 -0.00786 0.00278 -0.00647 0.00226 -0.00462 C 0.00035 0.0014 0.00226 0.00348 4.16667E-6 6.66667E-6 Z " pathEditMode="relative" ptsTypes="ffffffffffffffffffffffffffffffffffffffffffffffffffffffffffffffffffffffffffffffffffffffffffffffffffffffffffffffffffffffffffffffffffffffffff">
                                      <p:cBhvr>
                                        <p:cTn id="6" dur="5000" fill="hold"/>
                                        <p:tgtEl>
                                          <p:spTgt spid="12292"/>
                                        </p:tgtEl>
                                        <p:attrNameLst>
                                          <p:attrName>ppt_x</p:attrName>
                                          <p:attrName>ppt_y</p:attrName>
                                        </p:attrNameLst>
                                      </p:cBhvr>
                                    </p:animMotion>
                                  </p:childTnLst>
                                </p:cTn>
                              </p:par>
                            </p:childTnLst>
                          </p:cTn>
                        </p:par>
                        <p:par>
                          <p:cTn id="7" fill="hold">
                            <p:stCondLst>
                              <p:cond delay="5000"/>
                            </p:stCondLst>
                            <p:childTnLst>
                              <p:par>
                                <p:cTn id="8" presetID="1" presetClass="mediacall" presetSubtype="0" fill="hold" nodeType="afterEffect">
                                  <p:stCondLst>
                                    <p:cond delay="0"/>
                                  </p:stCondLst>
                                  <p:childTnLst>
                                    <p:cmd type="call" cmd="playFrom(0.0)">
                                      <p:cBhvr>
                                        <p:cTn id="9" dur="5806" fill="hold"/>
                                        <p:tgtEl>
                                          <p:spTgt spid="10"/>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vol="80000" showWhenStopped="0">
                <p:cTn id="10" fill="hold" display="0">
                  <p:stCondLst>
                    <p:cond delay="indefinite"/>
                  </p:stCondLst>
                  <p:endCondLst>
                    <p:cond evt="onNext" delay="0">
                      <p:tgtEl>
                        <p:sldTgt/>
                      </p:tgtEl>
                    </p:cond>
                    <p:cond evt="onPrev" delay="0">
                      <p:tgtEl>
                        <p:sldTgt/>
                      </p:tgtEl>
                    </p:cond>
                    <p:cond evt="onStopAudio" delay="0">
                      <p:tgtEl>
                        <p:sldTgt/>
                      </p:tgtEl>
                    </p:cond>
                  </p:endCondLst>
                </p:cTn>
                <p:tgtEl>
                  <p:spTgt spid="10"/>
                </p:tgtEl>
              </p:cMediaNode>
            </p:audio>
          </p:childTnLst>
        </p:cTn>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Answers to analyzing photos:</a:t>
            </a:r>
            <a:endParaRPr lang="en-US" dirty="0"/>
          </a:p>
        </p:txBody>
      </p:sp>
      <p:pic>
        <p:nvPicPr>
          <p:cNvPr id="4" name="Content Placeholder 3" descr="oliphant-obama-worship435[1].png"/>
          <p:cNvPicPr>
            <a:picLocks noGrp="1" noChangeAspect="1"/>
          </p:cNvPicPr>
          <p:nvPr>
            <p:ph sz="quarter" idx="1"/>
          </p:nvPr>
        </p:nvPicPr>
        <p:blipFill>
          <a:blip r:embed="rId2" cstate="print"/>
          <a:stretch>
            <a:fillRect/>
          </a:stretch>
        </p:blipFill>
        <p:spPr>
          <a:xfrm>
            <a:off x="381000" y="1752600"/>
            <a:ext cx="3076846" cy="2438400"/>
          </a:xfrm>
        </p:spPr>
      </p:pic>
      <p:pic>
        <p:nvPicPr>
          <p:cNvPr id="5" name="Picture 4" descr="stock-photo-isolated-business-man-confused-why-his-hand-is-handcuffed-while-holding-money-on-his-hand-2998756[1].jpg"/>
          <p:cNvPicPr>
            <a:picLocks noChangeAspect="1"/>
          </p:cNvPicPr>
          <p:nvPr/>
        </p:nvPicPr>
        <p:blipFill>
          <a:blip r:embed="rId3" cstate="print"/>
          <a:stretch>
            <a:fillRect/>
          </a:stretch>
        </p:blipFill>
        <p:spPr>
          <a:xfrm>
            <a:off x="3810000" y="1752600"/>
            <a:ext cx="1828800" cy="2489200"/>
          </a:xfrm>
          <a:prstGeom prst="rect">
            <a:avLst/>
          </a:prstGeom>
        </p:spPr>
      </p:pic>
      <p:pic>
        <p:nvPicPr>
          <p:cNvPr id="6" name="Picture 5" descr="superheroes1[1].jpg"/>
          <p:cNvPicPr>
            <a:picLocks noChangeAspect="1"/>
          </p:cNvPicPr>
          <p:nvPr/>
        </p:nvPicPr>
        <p:blipFill>
          <a:blip r:embed="rId4" cstate="print"/>
          <a:stretch>
            <a:fillRect/>
          </a:stretch>
        </p:blipFill>
        <p:spPr>
          <a:xfrm>
            <a:off x="6019800" y="1752600"/>
            <a:ext cx="2743200" cy="2506742"/>
          </a:xfrm>
          <a:prstGeom prst="rect">
            <a:avLst/>
          </a:prstGeom>
        </p:spPr>
      </p:pic>
      <p:sp>
        <p:nvSpPr>
          <p:cNvPr id="7" name="Oval 6"/>
          <p:cNvSpPr/>
          <p:nvPr/>
        </p:nvSpPr>
        <p:spPr>
          <a:xfrm>
            <a:off x="6803571" y="2318385"/>
            <a:ext cx="904352" cy="1948815"/>
          </a:xfrm>
          <a:prstGeom prst="ellipse">
            <a:avLst/>
          </a:prstGeom>
          <a:noFill/>
          <a:ln w="762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Oval 7"/>
          <p:cNvSpPr/>
          <p:nvPr/>
        </p:nvSpPr>
        <p:spPr>
          <a:xfrm>
            <a:off x="914400" y="1828800"/>
            <a:ext cx="1295400" cy="1676400"/>
          </a:xfrm>
          <a:prstGeom prst="ellipse">
            <a:avLst/>
          </a:prstGeom>
          <a:noFill/>
          <a:ln w="762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Box 9"/>
          <p:cNvSpPr txBox="1"/>
          <p:nvPr/>
        </p:nvSpPr>
        <p:spPr>
          <a:xfrm>
            <a:off x="1066800" y="4495800"/>
            <a:ext cx="2590800" cy="369332"/>
          </a:xfrm>
          <a:prstGeom prst="rect">
            <a:avLst/>
          </a:prstGeom>
          <a:noFill/>
        </p:spPr>
        <p:txBody>
          <a:bodyPr wrap="square" rtlCol="0">
            <a:spAutoFit/>
          </a:bodyPr>
          <a:lstStyle/>
          <a:p>
            <a:r>
              <a:rPr lang="en-US" dirty="0" smtClean="0"/>
              <a:t>POWER</a:t>
            </a:r>
            <a:endParaRPr lang="en-US" dirty="0"/>
          </a:p>
        </p:txBody>
      </p:sp>
      <p:sp>
        <p:nvSpPr>
          <p:cNvPr id="11" name="TextBox 10"/>
          <p:cNvSpPr txBox="1"/>
          <p:nvPr/>
        </p:nvSpPr>
        <p:spPr>
          <a:xfrm>
            <a:off x="3962400" y="4572000"/>
            <a:ext cx="1676400" cy="369332"/>
          </a:xfrm>
          <a:prstGeom prst="rect">
            <a:avLst/>
          </a:prstGeom>
          <a:noFill/>
        </p:spPr>
        <p:txBody>
          <a:bodyPr wrap="square" rtlCol="0">
            <a:spAutoFit/>
          </a:bodyPr>
          <a:lstStyle/>
          <a:p>
            <a:r>
              <a:rPr lang="en-US" dirty="0" smtClean="0"/>
              <a:t>WEALTH</a:t>
            </a:r>
            <a:endParaRPr lang="en-US" dirty="0"/>
          </a:p>
        </p:txBody>
      </p:sp>
      <p:sp>
        <p:nvSpPr>
          <p:cNvPr id="12" name="TextBox 11"/>
          <p:cNvSpPr txBox="1"/>
          <p:nvPr/>
        </p:nvSpPr>
        <p:spPr>
          <a:xfrm>
            <a:off x="6477000" y="4419600"/>
            <a:ext cx="2362200" cy="369332"/>
          </a:xfrm>
          <a:prstGeom prst="rect">
            <a:avLst/>
          </a:prstGeom>
          <a:noFill/>
        </p:spPr>
        <p:txBody>
          <a:bodyPr wrap="square" rtlCol="0">
            <a:spAutoFit/>
          </a:bodyPr>
          <a:lstStyle/>
          <a:p>
            <a:r>
              <a:rPr lang="en-US" dirty="0" smtClean="0"/>
              <a:t>STRENGTH</a:t>
            </a:r>
            <a:endParaRPr lang="en-US" dirty="0"/>
          </a:p>
        </p:txBody>
      </p:sp>
      <p:sp>
        <p:nvSpPr>
          <p:cNvPr id="13" name="Oval 12"/>
          <p:cNvSpPr/>
          <p:nvPr/>
        </p:nvSpPr>
        <p:spPr>
          <a:xfrm>
            <a:off x="4800600" y="2209800"/>
            <a:ext cx="381000" cy="685800"/>
          </a:xfrm>
          <a:prstGeom prst="ellipse">
            <a:avLst/>
          </a:prstGeom>
          <a:noFill/>
          <a:ln w="3810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2000"/>
                                        <p:tgtEl>
                                          <p:spTgt spid="8"/>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grpId="0" nodeType="click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20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grpId="0" nodeType="clickEffect">
                                  <p:stCondLst>
                                    <p:cond delay="0"/>
                                  </p:stCondLst>
                                  <p:childTnLst>
                                    <p:set>
                                      <p:cBhvr>
                                        <p:cTn id="16" dur="1" fill="hold">
                                          <p:stCondLst>
                                            <p:cond delay="0"/>
                                          </p:stCondLst>
                                        </p:cTn>
                                        <p:tgtEl>
                                          <p:spTgt spid="13"/>
                                        </p:tgtEl>
                                        <p:attrNameLst>
                                          <p:attrName>style.visibility</p:attrName>
                                        </p:attrNameLst>
                                      </p:cBhvr>
                                      <p:to>
                                        <p:strVal val="visible"/>
                                      </p:to>
                                    </p:set>
                                    <p:animEffect transition="in" filter="fade">
                                      <p:cBhvr>
                                        <p:cTn id="17" dur="20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P spid="13"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How does this photo relate to Marxism?</a:t>
            </a:r>
            <a:endParaRPr lang="en-US" dirty="0"/>
          </a:p>
        </p:txBody>
      </p:sp>
      <p:pic>
        <p:nvPicPr>
          <p:cNvPr id="4" name="Content Placeholder 3" descr="BigRedFlag[1].jpg"/>
          <p:cNvPicPr>
            <a:picLocks noGrp="1" noChangeAspect="1"/>
          </p:cNvPicPr>
          <p:nvPr>
            <p:ph sz="quarter" idx="1"/>
          </p:nvPr>
        </p:nvPicPr>
        <p:blipFill>
          <a:blip r:embed="rId2" cstate="print"/>
          <a:stretch>
            <a:fillRect/>
          </a:stretch>
        </p:blipFill>
        <p:spPr>
          <a:xfrm>
            <a:off x="533400" y="1905000"/>
            <a:ext cx="4651169" cy="3581400"/>
          </a:xfrm>
        </p:spPr>
      </p:pic>
      <p:sp>
        <p:nvSpPr>
          <p:cNvPr id="5" name="TextBox 4"/>
          <p:cNvSpPr txBox="1"/>
          <p:nvPr/>
        </p:nvSpPr>
        <p:spPr>
          <a:xfrm>
            <a:off x="5410200" y="3048000"/>
            <a:ext cx="3276600" cy="1200329"/>
          </a:xfrm>
          <a:prstGeom prst="rect">
            <a:avLst/>
          </a:prstGeom>
          <a:noFill/>
        </p:spPr>
        <p:txBody>
          <a:bodyPr wrap="square" rtlCol="0">
            <a:spAutoFit/>
          </a:bodyPr>
          <a:lstStyle/>
          <a:p>
            <a:pPr>
              <a:buFont typeface="Arial" pitchFamily="34" charset="0"/>
              <a:buChar char="•"/>
            </a:pPr>
            <a:r>
              <a:rPr lang="en-US" sz="2400" dirty="0" smtClean="0"/>
              <a:t>Classless society</a:t>
            </a:r>
          </a:p>
          <a:p>
            <a:pPr>
              <a:buFont typeface="Arial" pitchFamily="34" charset="0"/>
              <a:buChar char="•"/>
            </a:pPr>
            <a:r>
              <a:rPr lang="en-US" sz="2400" dirty="0" smtClean="0"/>
              <a:t>Equality </a:t>
            </a:r>
          </a:p>
          <a:p>
            <a:pPr>
              <a:buFont typeface="Arial" pitchFamily="34" charset="0"/>
              <a:buChar char="•"/>
            </a:pPr>
            <a:r>
              <a:rPr lang="en-US" sz="2400" dirty="0" smtClean="0"/>
              <a:t>Communism = RED</a:t>
            </a:r>
            <a:endParaRPr lang="en-US" sz="24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fade">
                                      <p:cBhvr>
                                        <p:cTn id="7"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Answers to Crossword:</a:t>
            </a:r>
            <a:endParaRPr lang="en-US" dirty="0"/>
          </a:p>
        </p:txBody>
      </p:sp>
      <p:sp>
        <p:nvSpPr>
          <p:cNvPr id="3" name="Content Placeholder 2"/>
          <p:cNvSpPr>
            <a:spLocks noGrp="1"/>
          </p:cNvSpPr>
          <p:nvPr>
            <p:ph sz="quarter" idx="1"/>
          </p:nvPr>
        </p:nvSpPr>
        <p:spPr/>
        <p:txBody>
          <a:bodyPr>
            <a:normAutofit fontScale="92500" lnSpcReduction="10000"/>
          </a:bodyPr>
          <a:lstStyle/>
          <a:p>
            <a:r>
              <a:rPr lang="en-US" dirty="0" smtClean="0"/>
              <a:t>1=Bourgeoisie</a:t>
            </a:r>
          </a:p>
          <a:p>
            <a:r>
              <a:rPr lang="en-US" dirty="0" smtClean="0"/>
              <a:t>2=The Great Gatsby</a:t>
            </a:r>
          </a:p>
          <a:p>
            <a:r>
              <a:rPr lang="en-US" dirty="0" smtClean="0"/>
              <a:t>3=Karl Marx</a:t>
            </a:r>
          </a:p>
          <a:p>
            <a:r>
              <a:rPr lang="en-US" dirty="0" smtClean="0"/>
              <a:t>4=Proletariat</a:t>
            </a:r>
          </a:p>
          <a:p>
            <a:r>
              <a:rPr lang="en-US" dirty="0" smtClean="0"/>
              <a:t>5=Communism</a:t>
            </a:r>
          </a:p>
          <a:p>
            <a:r>
              <a:rPr lang="en-US" dirty="0" smtClean="0"/>
              <a:t>6=Advantage</a:t>
            </a:r>
          </a:p>
          <a:p>
            <a:r>
              <a:rPr lang="en-US" dirty="0" smtClean="0"/>
              <a:t>7=Disadvantage</a:t>
            </a:r>
          </a:p>
          <a:p>
            <a:r>
              <a:rPr lang="en-US" dirty="0" smtClean="0"/>
              <a:t>8=Capitalism</a:t>
            </a:r>
          </a:p>
          <a:p>
            <a:r>
              <a:rPr lang="en-US" dirty="0" smtClean="0"/>
              <a:t>9=Democracy</a:t>
            </a:r>
          </a:p>
          <a:p>
            <a:r>
              <a:rPr lang="en-US" dirty="0" smtClean="0"/>
              <a:t>10=Marxism</a:t>
            </a:r>
          </a:p>
        </p:txBody>
      </p:sp>
      <p:pic>
        <p:nvPicPr>
          <p:cNvPr id="1026" name="Picture 2" descr="C:\Documents and Settings\Kconnor\Local Settings\Temporary Internet Files\Content.IE5\UXA96R41\MC900153888[1].wmf"/>
          <p:cNvPicPr>
            <a:picLocks noChangeAspect="1" noChangeArrowheads="1"/>
          </p:cNvPicPr>
          <p:nvPr/>
        </p:nvPicPr>
        <p:blipFill>
          <a:blip r:embed="rId2" cstate="print"/>
          <a:srcRect/>
          <a:stretch>
            <a:fillRect/>
          </a:stretch>
        </p:blipFill>
        <p:spPr bwMode="auto">
          <a:xfrm>
            <a:off x="4267200" y="2209800"/>
            <a:ext cx="3496056" cy="3305362"/>
          </a:xfrm>
          <a:prstGeom prst="rect">
            <a:avLst/>
          </a:prstGeom>
          <a:noFill/>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Definition</a:t>
            </a:r>
            <a:endParaRPr lang="en-US" dirty="0"/>
          </a:p>
        </p:txBody>
      </p:sp>
      <p:sp>
        <p:nvSpPr>
          <p:cNvPr id="3" name="Content Placeholder 2"/>
          <p:cNvSpPr>
            <a:spLocks noGrp="1"/>
          </p:cNvSpPr>
          <p:nvPr>
            <p:ph sz="quarter" idx="1"/>
          </p:nvPr>
        </p:nvSpPr>
        <p:spPr/>
        <p:txBody>
          <a:bodyPr/>
          <a:lstStyle/>
          <a:p>
            <a:r>
              <a:rPr lang="en-US" dirty="0" smtClean="0"/>
              <a:t>Based on socialist theory of Karl Marx</a:t>
            </a:r>
          </a:p>
          <a:p>
            <a:pPr lvl="1"/>
            <a:r>
              <a:rPr lang="en-US" dirty="0" smtClean="0"/>
              <a:t>Until perfect socialist revolution occurs and capitalism eliminated, will be constant struggle</a:t>
            </a:r>
            <a:endParaRPr lang="en-US" dirty="0" smtClean="0">
              <a:solidFill>
                <a:schemeClr val="tx2"/>
              </a:solidFill>
            </a:endParaRPr>
          </a:p>
          <a:p>
            <a:r>
              <a:rPr lang="en-US" dirty="0" smtClean="0"/>
              <a:t>This class conflict reflected in literature</a:t>
            </a:r>
          </a:p>
          <a:p>
            <a:pPr lvl="1"/>
            <a:r>
              <a:rPr lang="en-US" dirty="0" smtClean="0"/>
              <a:t>Examines what the literature says about power, money, class struggle, and equality.</a:t>
            </a:r>
          </a:p>
          <a:p>
            <a:pPr lvl="1"/>
            <a:r>
              <a:rPr lang="en-US" dirty="0" smtClean="0">
                <a:solidFill>
                  <a:schemeClr val="tx2"/>
                </a:solidFill>
              </a:rPr>
              <a:t>Examines literature in relation to Marxist ideal of eliminating capitalism and promoting socialism</a:t>
            </a:r>
          </a:p>
          <a:p>
            <a:r>
              <a:rPr lang="en-US" dirty="0" smtClean="0"/>
              <a:t>Ideology determined by economics</a:t>
            </a:r>
          </a:p>
          <a:p>
            <a:r>
              <a:rPr lang="en-US" dirty="0" smtClean="0"/>
              <a:t>Literature not a result of “artistic endeavor” </a:t>
            </a:r>
          </a:p>
          <a:p>
            <a:pPr>
              <a:buNone/>
            </a:pPr>
            <a:endParaRPr lang="en-US" dirty="0">
              <a:solidFill>
                <a:schemeClr val="tx2"/>
              </a:solidFill>
            </a:endParaRPr>
          </a:p>
        </p:txBody>
      </p:sp>
      <p:sp>
        <p:nvSpPr>
          <p:cNvPr id="4" name="TextBox 3"/>
          <p:cNvSpPr txBox="1"/>
          <p:nvPr/>
        </p:nvSpPr>
        <p:spPr>
          <a:xfrm>
            <a:off x="914400" y="6324600"/>
            <a:ext cx="7086600" cy="369332"/>
          </a:xfrm>
          <a:prstGeom prst="rect">
            <a:avLst/>
          </a:prstGeom>
          <a:noFill/>
        </p:spPr>
        <p:txBody>
          <a:bodyPr wrap="square" rtlCol="0">
            <a:spAutoFit/>
          </a:bodyPr>
          <a:lstStyle/>
          <a:p>
            <a:r>
              <a:rPr lang="en-US" dirty="0" smtClean="0">
                <a:solidFill>
                  <a:schemeClr val="bg1"/>
                </a:solidFill>
              </a:rPr>
              <a:t>“Tell me how much money you have and I’ll tell you how you think.”</a:t>
            </a:r>
            <a:endParaRPr lang="en-US" dirty="0">
              <a:solidFill>
                <a:schemeClr val="bg1"/>
              </a:solidFill>
            </a:endParaRP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Questions asked by a Marxist critic:</a:t>
            </a:r>
            <a:endParaRPr lang="en-US" dirty="0"/>
          </a:p>
        </p:txBody>
      </p:sp>
      <p:sp>
        <p:nvSpPr>
          <p:cNvPr id="3" name="Content Placeholder 2"/>
          <p:cNvSpPr>
            <a:spLocks noGrp="1"/>
          </p:cNvSpPr>
          <p:nvPr>
            <p:ph sz="quarter" idx="1"/>
          </p:nvPr>
        </p:nvSpPr>
        <p:spPr/>
        <p:txBody>
          <a:bodyPr>
            <a:normAutofit/>
          </a:bodyPr>
          <a:lstStyle/>
          <a:p>
            <a:r>
              <a:rPr lang="en-US" dirty="0" smtClean="0"/>
              <a:t>Whom does it benefit if the work or effort is accepted/successful/ believed, etc.?</a:t>
            </a:r>
          </a:p>
          <a:p>
            <a:r>
              <a:rPr lang="en-US" dirty="0" smtClean="0"/>
              <a:t>What is the social class of the author?</a:t>
            </a:r>
          </a:p>
          <a:p>
            <a:r>
              <a:rPr lang="en-US" dirty="0" smtClean="0"/>
              <a:t>Which class does the work claim to represent?</a:t>
            </a:r>
          </a:p>
          <a:p>
            <a:r>
              <a:rPr lang="en-US" dirty="0" smtClean="0"/>
              <a:t>What values does it reinforce?</a:t>
            </a:r>
          </a:p>
          <a:p>
            <a:pPr>
              <a:buNone/>
            </a:pPr>
            <a:endParaRPr lang="en-US" dirty="0"/>
          </a:p>
        </p:txBody>
      </p:sp>
      <p:pic>
        <p:nvPicPr>
          <p:cNvPr id="2050" name="Picture 2" descr="C:\Documents and Settings\Kconnor\Local Settings\Temporary Internet Files\Content.IE5\0L07GP0X\MC900441428[1].png"/>
          <p:cNvPicPr>
            <a:picLocks noChangeAspect="1" noChangeArrowheads="1"/>
          </p:cNvPicPr>
          <p:nvPr/>
        </p:nvPicPr>
        <p:blipFill>
          <a:blip r:embed="rId2" cstate="print"/>
          <a:srcRect/>
          <a:stretch>
            <a:fillRect/>
          </a:stretch>
        </p:blipFill>
        <p:spPr bwMode="auto">
          <a:xfrm>
            <a:off x="3505200" y="3886200"/>
            <a:ext cx="2438400" cy="2438400"/>
          </a:xfrm>
          <a:prstGeom prst="rect">
            <a:avLst/>
          </a:prstGeom>
          <a:noFill/>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Questions asked by a Marxist critic:</a:t>
            </a:r>
            <a:endParaRPr lang="en-US" dirty="0"/>
          </a:p>
        </p:txBody>
      </p:sp>
      <p:sp>
        <p:nvSpPr>
          <p:cNvPr id="3" name="Content Placeholder 2"/>
          <p:cNvSpPr>
            <a:spLocks noGrp="1"/>
          </p:cNvSpPr>
          <p:nvPr>
            <p:ph sz="quarter" idx="1"/>
          </p:nvPr>
        </p:nvSpPr>
        <p:spPr/>
        <p:txBody>
          <a:bodyPr/>
          <a:lstStyle/>
          <a:p>
            <a:r>
              <a:rPr lang="en-US" dirty="0" smtClean="0"/>
              <a:t>What values does it undermine?</a:t>
            </a:r>
          </a:p>
          <a:p>
            <a:r>
              <a:rPr lang="en-US" dirty="0" smtClean="0"/>
              <a:t>What conflict can be seen between that values the work champions and those it portrays?</a:t>
            </a:r>
          </a:p>
          <a:p>
            <a:r>
              <a:rPr lang="en-US" dirty="0" smtClean="0"/>
              <a:t>What social classes do the characters represent?</a:t>
            </a:r>
          </a:p>
          <a:p>
            <a:r>
              <a:rPr lang="en-US" dirty="0" smtClean="0"/>
              <a:t>How do characters from different classes interact or conflict?</a:t>
            </a:r>
          </a:p>
          <a:p>
            <a:endParaRPr lang="en-US" dirty="0"/>
          </a:p>
        </p:txBody>
      </p:sp>
      <p:pic>
        <p:nvPicPr>
          <p:cNvPr id="3074" name="Picture 2" descr="C:\Documents and Settings\Kconnor\Local Settings\Temporary Internet Files\Content.IE5\0L07GP0X\MC900441428[1].png"/>
          <p:cNvPicPr>
            <a:picLocks noChangeAspect="1" noChangeArrowheads="1"/>
          </p:cNvPicPr>
          <p:nvPr/>
        </p:nvPicPr>
        <p:blipFill>
          <a:blip r:embed="rId2" cstate="print"/>
          <a:srcRect/>
          <a:stretch>
            <a:fillRect/>
          </a:stretch>
        </p:blipFill>
        <p:spPr bwMode="auto">
          <a:xfrm>
            <a:off x="3505200" y="3886200"/>
            <a:ext cx="2438171" cy="2438171"/>
          </a:xfrm>
          <a:prstGeom prst="rect">
            <a:avLst/>
          </a:prstGeom>
          <a:noFill/>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Using Marxism Techniques in Past Classes:</a:t>
            </a:r>
            <a:endParaRPr lang="en-US" dirty="0"/>
          </a:p>
        </p:txBody>
      </p:sp>
      <p:sp>
        <p:nvSpPr>
          <p:cNvPr id="3" name="Content Placeholder 2"/>
          <p:cNvSpPr>
            <a:spLocks noGrp="1"/>
          </p:cNvSpPr>
          <p:nvPr>
            <p:ph sz="quarter" idx="1"/>
          </p:nvPr>
        </p:nvSpPr>
        <p:spPr/>
        <p:txBody>
          <a:bodyPr/>
          <a:lstStyle/>
          <a:p>
            <a:r>
              <a:rPr lang="en-US" dirty="0" smtClean="0"/>
              <a:t>US History -Industrial Revolution</a:t>
            </a:r>
          </a:p>
          <a:p>
            <a:pPr lvl="1"/>
            <a:r>
              <a:rPr lang="en-US" dirty="0" smtClean="0"/>
              <a:t>Class struggle between elite and working class</a:t>
            </a:r>
          </a:p>
          <a:p>
            <a:pPr lvl="1">
              <a:buNone/>
            </a:pPr>
            <a:endParaRPr lang="en-US" dirty="0" smtClean="0"/>
          </a:p>
          <a:p>
            <a:r>
              <a:rPr lang="en-US" dirty="0" smtClean="0"/>
              <a:t>US History- Progressive Era</a:t>
            </a:r>
          </a:p>
          <a:p>
            <a:pPr lvl="1"/>
            <a:r>
              <a:rPr lang="en-US" dirty="0" smtClean="0"/>
              <a:t>Struggle of working class</a:t>
            </a:r>
          </a:p>
          <a:p>
            <a:pPr lvl="1"/>
            <a:r>
              <a:rPr lang="en-US" dirty="0" smtClean="0"/>
              <a:t>Upton Sinclair- </a:t>
            </a:r>
            <a:r>
              <a:rPr lang="en-US" i="1" dirty="0" smtClean="0"/>
              <a:t>The Jungle</a:t>
            </a:r>
          </a:p>
        </p:txBody>
      </p:sp>
      <p:pic>
        <p:nvPicPr>
          <p:cNvPr id="6" name="Picture 5" descr="Marx[1].jpg"/>
          <p:cNvPicPr>
            <a:picLocks noChangeAspect="1"/>
          </p:cNvPicPr>
          <p:nvPr/>
        </p:nvPicPr>
        <p:blipFill>
          <a:blip r:embed="rId2" cstate="print"/>
          <a:stretch>
            <a:fillRect/>
          </a:stretch>
        </p:blipFill>
        <p:spPr>
          <a:xfrm>
            <a:off x="6553200" y="2438400"/>
            <a:ext cx="2104571" cy="2842186"/>
          </a:xfrm>
          <a:prstGeom prst="rect">
            <a:avLst/>
          </a:prstGeom>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Examples from literature &amp; How it can be applied</a:t>
            </a:r>
            <a:endParaRPr lang="en-US" dirty="0"/>
          </a:p>
        </p:txBody>
      </p:sp>
      <p:sp>
        <p:nvSpPr>
          <p:cNvPr id="3" name="Content Placeholder 2"/>
          <p:cNvSpPr>
            <a:spLocks noGrp="1"/>
          </p:cNvSpPr>
          <p:nvPr>
            <p:ph sz="quarter" idx="1"/>
          </p:nvPr>
        </p:nvSpPr>
        <p:spPr/>
        <p:txBody>
          <a:bodyPr>
            <a:normAutofit/>
          </a:bodyPr>
          <a:lstStyle/>
          <a:p>
            <a:pPr marL="274320" lvl="1">
              <a:buClr>
                <a:schemeClr val="accent1"/>
              </a:buClr>
              <a:buSzPct val="85000"/>
              <a:buFont typeface="Wingdings 2"/>
              <a:buChar char=""/>
            </a:pPr>
            <a:r>
              <a:rPr lang="en-US" sz="2400" dirty="0" smtClean="0">
                <a:solidFill>
                  <a:schemeClr val="tx1"/>
                </a:solidFill>
              </a:rPr>
              <a:t>Great Gatsby</a:t>
            </a:r>
          </a:p>
          <a:p>
            <a:pPr lvl="1">
              <a:buFont typeface="Courier New" pitchFamily="49" charset="0"/>
              <a:buChar char="o"/>
            </a:pPr>
            <a:r>
              <a:rPr lang="en-US" sz="2400" dirty="0" smtClean="0"/>
              <a:t>Separation between the classes. </a:t>
            </a:r>
          </a:p>
          <a:p>
            <a:pPr lvl="1">
              <a:buFont typeface="Courier New" pitchFamily="49" charset="0"/>
              <a:buChar char="o"/>
            </a:pPr>
            <a:r>
              <a:rPr lang="en-US" sz="2400" dirty="0" smtClean="0"/>
              <a:t>Superiority</a:t>
            </a:r>
          </a:p>
          <a:p>
            <a:pPr lvl="1">
              <a:buFont typeface="Courier New" pitchFamily="49" charset="0"/>
              <a:buChar char="o"/>
            </a:pPr>
            <a:r>
              <a:rPr lang="en-US" sz="2400" dirty="0" smtClean="0">
                <a:solidFill>
                  <a:schemeClr val="tx1"/>
                </a:solidFill>
              </a:rPr>
              <a:t>John Steinbeck</a:t>
            </a:r>
            <a:endParaRPr lang="en-US" dirty="0" smtClean="0"/>
          </a:p>
          <a:p>
            <a:pPr marL="548640" lvl="2">
              <a:buClr>
                <a:schemeClr val="accent1"/>
              </a:buClr>
              <a:buSzPct val="85000"/>
              <a:buFont typeface="Courier New" pitchFamily="49" charset="0"/>
              <a:buChar char="o"/>
            </a:pPr>
            <a:r>
              <a:rPr lang="en-US" dirty="0" smtClean="0">
                <a:solidFill>
                  <a:schemeClr val="tx2"/>
                </a:solidFill>
              </a:rPr>
              <a:t>Fiction that honestly depicts the lives and struggles </a:t>
            </a:r>
          </a:p>
          <a:p>
            <a:pPr marL="548640" lvl="2">
              <a:buClr>
                <a:schemeClr val="accent1"/>
              </a:buClr>
              <a:buSzPct val="85000"/>
              <a:buNone/>
            </a:pPr>
            <a:r>
              <a:rPr lang="en-US" dirty="0" smtClean="0">
                <a:solidFill>
                  <a:schemeClr val="tx2"/>
                </a:solidFill>
              </a:rPr>
              <a:t>	of ordinary, working-class people.</a:t>
            </a:r>
          </a:p>
          <a:p>
            <a:pPr marL="548640" lvl="2">
              <a:buClr>
                <a:schemeClr val="accent1"/>
              </a:buClr>
              <a:buSzPct val="85000"/>
              <a:buFont typeface="Courier New" pitchFamily="49" charset="0"/>
              <a:buChar char="o"/>
            </a:pPr>
            <a:r>
              <a:rPr lang="en-US" dirty="0" smtClean="0">
                <a:solidFill>
                  <a:schemeClr val="tx2"/>
                </a:solidFill>
              </a:rPr>
              <a:t>Show what life is really like for workers, small farmers </a:t>
            </a:r>
          </a:p>
          <a:p>
            <a:pPr marL="548640" lvl="2">
              <a:buClr>
                <a:schemeClr val="accent1"/>
              </a:buClr>
              <a:buSzPct val="85000"/>
              <a:buNone/>
            </a:pPr>
            <a:r>
              <a:rPr lang="en-US" dirty="0" smtClean="0">
                <a:solidFill>
                  <a:schemeClr val="tx2"/>
                </a:solidFill>
              </a:rPr>
              <a:t>	and poor people fighting to survive.</a:t>
            </a:r>
          </a:p>
          <a:p>
            <a:pPr marL="548640" lvl="2">
              <a:buClr>
                <a:schemeClr val="accent1"/>
              </a:buClr>
              <a:buSzPct val="85000"/>
              <a:buFont typeface="Courier New" pitchFamily="49" charset="0"/>
              <a:buChar char="o"/>
            </a:pPr>
            <a:r>
              <a:rPr lang="en-US" dirty="0" smtClean="0">
                <a:solidFill>
                  <a:schemeClr val="tx2"/>
                </a:solidFill>
              </a:rPr>
              <a:t>Inspires hopes for a better world.</a:t>
            </a:r>
          </a:p>
          <a:p>
            <a:pPr marL="548640" lvl="2">
              <a:buClr>
                <a:schemeClr val="accent1"/>
              </a:buClr>
              <a:buSzPct val="85000"/>
              <a:buFont typeface="Courier New" pitchFamily="49" charset="0"/>
              <a:buChar char="o"/>
            </a:pPr>
            <a:r>
              <a:rPr lang="en-US" dirty="0" smtClean="0">
                <a:solidFill>
                  <a:schemeClr val="tx2"/>
                </a:solidFill>
              </a:rPr>
              <a:t>Wrote Grapes of Wrath and Of Mice of Men</a:t>
            </a:r>
          </a:p>
          <a:p>
            <a:pPr marL="548640" lvl="2">
              <a:buClr>
                <a:schemeClr val="accent1"/>
              </a:buClr>
              <a:buSzPct val="85000"/>
              <a:buFont typeface="Courier New" pitchFamily="49" charset="0"/>
              <a:buChar char="o"/>
            </a:pPr>
            <a:endParaRPr lang="en-US" dirty="0" smtClean="0"/>
          </a:p>
          <a:p>
            <a:pPr marL="274320" lvl="1">
              <a:buClr>
                <a:schemeClr val="accent1"/>
              </a:buClr>
              <a:buSzPct val="85000"/>
              <a:buFont typeface="Wingdings 2"/>
              <a:buChar char=""/>
            </a:pPr>
            <a:endParaRPr lang="en-US" sz="2400" dirty="0" smtClean="0">
              <a:solidFill>
                <a:schemeClr val="tx1"/>
              </a:solidFill>
            </a:endParaRPr>
          </a:p>
        </p:txBody>
      </p:sp>
      <p:pic>
        <p:nvPicPr>
          <p:cNvPr id="4" name="Picture 3" descr="GreatGatsby[1].jpg"/>
          <p:cNvPicPr>
            <a:picLocks noChangeAspect="1"/>
          </p:cNvPicPr>
          <p:nvPr/>
        </p:nvPicPr>
        <p:blipFill>
          <a:blip r:embed="rId2" cstate="print"/>
          <a:stretch>
            <a:fillRect/>
          </a:stretch>
        </p:blipFill>
        <p:spPr>
          <a:xfrm>
            <a:off x="7086600" y="3124200"/>
            <a:ext cx="1828800" cy="2853932"/>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2" presetClass="emph" presetSubtype="0" fill="hold" nodeType="clickEffect">
                                  <p:stCondLst>
                                    <p:cond delay="0"/>
                                  </p:stCondLst>
                                  <p:childTnLst>
                                    <p:animClr clrSpc="rgb">
                                      <p:cBhvr override="childStyle">
                                        <p:cTn id="6" dur="100" fill="hold"/>
                                        <p:tgtEl>
                                          <p:spTgt spid="4"/>
                                        </p:tgtEl>
                                        <p:attrNameLst>
                                          <p:attrName>style.color</p:attrName>
                                        </p:attrNameLst>
                                      </p:cBhvr>
                                      <p:to>
                                        <a:schemeClr val="accent2"/>
                                      </p:to>
                                    </p:animClr>
                                    <p:animClr clrSpc="rgb">
                                      <p:cBhvr>
                                        <p:cTn id="7" dur="100" fill="hold"/>
                                        <p:tgtEl>
                                          <p:spTgt spid="4"/>
                                        </p:tgtEl>
                                        <p:attrNameLst>
                                          <p:attrName>fillcolor</p:attrName>
                                        </p:attrNameLst>
                                      </p:cBhvr>
                                      <p:to>
                                        <a:schemeClr val="accent2"/>
                                      </p:to>
                                    </p:animClr>
                                    <p:set>
                                      <p:cBhvr>
                                        <p:cTn id="8" dur="100" fill="hold"/>
                                        <p:tgtEl>
                                          <p:spTgt spid="4"/>
                                        </p:tgtEl>
                                        <p:attrNameLst>
                                          <p:attrName>fill.type</p:attrName>
                                        </p:attrNameLst>
                                      </p:cBhvr>
                                      <p:to>
                                        <p:strVal val="solid"/>
                                      </p:to>
                                    </p:set>
                                    <p:set>
                                      <p:cBhvr>
                                        <p:cTn id="9" dur="100" fill="hold"/>
                                        <p:tgtEl>
                                          <p:spTgt spid="4"/>
                                        </p:tgtEl>
                                        <p:attrNameLst>
                                          <p:attrName>fill.on</p:attrName>
                                        </p:attrNameLst>
                                      </p:cBhvr>
                                      <p:to>
                                        <p:strVal val="true"/>
                                      </p:to>
                                    </p:set>
                                    <p:animRot by="120000">
                                      <p:cBhvr>
                                        <p:cTn id="10" dur="100" fill="hold">
                                          <p:stCondLst>
                                            <p:cond delay="0"/>
                                          </p:stCondLst>
                                        </p:cTn>
                                        <p:tgtEl>
                                          <p:spTgt spid="4"/>
                                        </p:tgtEl>
                                        <p:attrNameLst>
                                          <p:attrName>r</p:attrName>
                                        </p:attrNameLst>
                                      </p:cBhvr>
                                    </p:animRot>
                                    <p:animRot by="-240000">
                                      <p:cBhvr>
                                        <p:cTn id="11" dur="200" fill="hold">
                                          <p:stCondLst>
                                            <p:cond delay="200"/>
                                          </p:stCondLst>
                                        </p:cTn>
                                        <p:tgtEl>
                                          <p:spTgt spid="4"/>
                                        </p:tgtEl>
                                        <p:attrNameLst>
                                          <p:attrName>r</p:attrName>
                                        </p:attrNameLst>
                                      </p:cBhvr>
                                    </p:animRot>
                                    <p:animRot by="240000">
                                      <p:cBhvr>
                                        <p:cTn id="12" dur="200" fill="hold">
                                          <p:stCondLst>
                                            <p:cond delay="400"/>
                                          </p:stCondLst>
                                        </p:cTn>
                                        <p:tgtEl>
                                          <p:spTgt spid="4"/>
                                        </p:tgtEl>
                                        <p:attrNameLst>
                                          <p:attrName>r</p:attrName>
                                        </p:attrNameLst>
                                      </p:cBhvr>
                                    </p:animRot>
                                    <p:animRot by="-240000">
                                      <p:cBhvr>
                                        <p:cTn id="13" dur="200" fill="hold">
                                          <p:stCondLst>
                                            <p:cond delay="600"/>
                                          </p:stCondLst>
                                        </p:cTn>
                                        <p:tgtEl>
                                          <p:spTgt spid="4"/>
                                        </p:tgtEl>
                                        <p:attrNameLst>
                                          <p:attrName>r</p:attrName>
                                        </p:attrNameLst>
                                      </p:cBhvr>
                                    </p:animRot>
                                    <p:animRot by="120000">
                                      <p:cBhvr>
                                        <p:cTn id="14" dur="200" fill="hold">
                                          <p:stCondLst>
                                            <p:cond delay="800"/>
                                          </p:stCondLst>
                                        </p:cTn>
                                        <p:tgtEl>
                                          <p:spTgt spid="4"/>
                                        </p:tgtEl>
                                        <p:attrNameLst>
                                          <p:attrName>r</p:attrName>
                                        </p:attrNameLst>
                                      </p:cBhvr>
                                    </p:animRo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01752" y="304800"/>
            <a:ext cx="8534400" cy="758952"/>
          </a:xfrm>
        </p:spPr>
        <p:txBody>
          <a:bodyPr>
            <a:normAutofit fontScale="90000"/>
          </a:bodyPr>
          <a:lstStyle/>
          <a:p>
            <a:r>
              <a:rPr lang="en-US" dirty="0" smtClean="0"/>
              <a:t>Examples from real world &amp; How it can be applied</a:t>
            </a:r>
            <a:endParaRPr lang="en-US" dirty="0"/>
          </a:p>
        </p:txBody>
      </p:sp>
      <p:sp>
        <p:nvSpPr>
          <p:cNvPr id="3" name="Content Placeholder 2"/>
          <p:cNvSpPr>
            <a:spLocks noGrp="1"/>
          </p:cNvSpPr>
          <p:nvPr>
            <p:ph sz="quarter" idx="1"/>
          </p:nvPr>
        </p:nvSpPr>
        <p:spPr>
          <a:xfrm>
            <a:off x="304800" y="1447800"/>
            <a:ext cx="8503920" cy="4873752"/>
          </a:xfrm>
        </p:spPr>
        <p:txBody>
          <a:bodyPr>
            <a:normAutofit/>
          </a:bodyPr>
          <a:lstStyle/>
          <a:p>
            <a:r>
              <a:rPr lang="en-US" dirty="0" smtClean="0"/>
              <a:t>Political Campaigns</a:t>
            </a:r>
          </a:p>
          <a:p>
            <a:pPr lvl="1">
              <a:buFont typeface="Courier New" pitchFamily="49" charset="0"/>
              <a:buChar char="o"/>
            </a:pPr>
            <a:r>
              <a:rPr lang="en-US" sz="2400" dirty="0" smtClean="0"/>
              <a:t>A Marxist would agree that there is an unfair advantage to the amount of money spent on political ads.</a:t>
            </a:r>
          </a:p>
          <a:p>
            <a:pPr lvl="1">
              <a:buFont typeface="Courier New" pitchFamily="49" charset="0"/>
              <a:buChar char="o"/>
            </a:pPr>
            <a:r>
              <a:rPr lang="en-US" sz="2400" dirty="0" smtClean="0"/>
              <a:t>Nationally, advocacy groups have spent a combined $31 million to buy more than 53,000 TV spots in Senate campaigns around the country. (according to data compiled by The Wesleyan Media Project, which is tracking political ads in the 2010 elections)</a:t>
            </a:r>
            <a:endParaRPr lang="en-US" dirty="0" smtClean="0"/>
          </a:p>
          <a:p>
            <a:r>
              <a:rPr lang="en-US" dirty="0" smtClean="0"/>
              <a:t>Socratic Seminar</a:t>
            </a:r>
          </a:p>
          <a:p>
            <a:pPr lvl="1">
              <a:buFont typeface="Courier New" pitchFamily="49" charset="0"/>
              <a:buChar char="o"/>
            </a:pPr>
            <a:r>
              <a:rPr lang="en-US" dirty="0" smtClean="0"/>
              <a:t>Looks into the background information and </a:t>
            </a:r>
          </a:p>
          <a:p>
            <a:pPr lvl="1">
              <a:buNone/>
            </a:pPr>
            <a:r>
              <a:rPr lang="en-US" dirty="0" smtClean="0"/>
              <a:t>historic standpoint. </a:t>
            </a:r>
            <a:endParaRPr lang="en-US" dirty="0"/>
          </a:p>
        </p:txBody>
      </p:sp>
      <p:pic>
        <p:nvPicPr>
          <p:cNvPr id="1026" name="Picture 2" descr="http://t3.gstatic.com/images?q=tbn:ANd9GcRypa4AH9frlmDIwMx9h8ciKy7OAhUeOTBVDZLXATrdt1qCwT0&amp;t=1&amp;usg=__sIesFLixsZE5knhC27ajpYL6eeQ="/>
          <p:cNvPicPr>
            <a:picLocks noChangeAspect="1" noChangeArrowheads="1"/>
          </p:cNvPicPr>
          <p:nvPr/>
        </p:nvPicPr>
        <p:blipFill>
          <a:blip r:embed="rId2" cstate="print"/>
          <a:srcRect/>
          <a:stretch>
            <a:fillRect/>
          </a:stretch>
        </p:blipFill>
        <p:spPr bwMode="auto">
          <a:xfrm>
            <a:off x="6553200" y="4724400"/>
            <a:ext cx="2057400" cy="1488499"/>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6" presetClass="emph" presetSubtype="0" fill="hold" nodeType="clickEffect">
                                  <p:stCondLst>
                                    <p:cond delay="0"/>
                                  </p:stCondLst>
                                  <p:childTnLst>
                                    <p:animEffect transition="out" filter="fade">
                                      <p:cBhvr>
                                        <p:cTn id="6" dur="500" tmFilter="0, 0; .2, .5; .8, .5; 1, 0"/>
                                        <p:tgtEl>
                                          <p:spTgt spid="1026"/>
                                        </p:tgtEl>
                                      </p:cBhvr>
                                    </p:animEffect>
                                    <p:animScale>
                                      <p:cBhvr>
                                        <p:cTn id="7" dur="250" autoRev="1" fill="hold"/>
                                        <p:tgtEl>
                                          <p:spTgt spid="1026"/>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Advantages  </a:t>
            </a:r>
            <a:endParaRPr lang="en-US" sz="6000" dirty="0">
              <a:solidFill>
                <a:srgbClr val="FF0000"/>
              </a:solidFill>
            </a:endParaRPr>
          </a:p>
        </p:txBody>
      </p:sp>
      <p:sp>
        <p:nvSpPr>
          <p:cNvPr id="3" name="Content Placeholder 2"/>
          <p:cNvSpPr>
            <a:spLocks noGrp="1"/>
          </p:cNvSpPr>
          <p:nvPr>
            <p:ph sz="quarter" idx="1"/>
          </p:nvPr>
        </p:nvSpPr>
        <p:spPr/>
        <p:txBody>
          <a:bodyPr/>
          <a:lstStyle/>
          <a:p>
            <a:r>
              <a:rPr lang="en-US" dirty="0" smtClean="0"/>
              <a:t>Encourages reader to consider background of literature</a:t>
            </a:r>
          </a:p>
          <a:p>
            <a:pPr lvl="1"/>
            <a:r>
              <a:rPr lang="en-US" dirty="0" smtClean="0"/>
              <a:t>Gain awareness of past historical context</a:t>
            </a:r>
          </a:p>
          <a:p>
            <a:pPr lvl="1"/>
            <a:r>
              <a:rPr lang="en-US" dirty="0" smtClean="0"/>
              <a:t>Who was in power during the time?</a:t>
            </a:r>
          </a:p>
          <a:p>
            <a:pPr lvl="1"/>
            <a:r>
              <a:rPr lang="en-US" dirty="0" smtClean="0"/>
              <a:t>Who was wealthy?</a:t>
            </a:r>
          </a:p>
          <a:p>
            <a:pPr>
              <a:buNone/>
            </a:pPr>
            <a:endParaRPr lang="en-US" dirty="0" smtClean="0"/>
          </a:p>
          <a:p>
            <a:r>
              <a:rPr lang="en-US" dirty="0" smtClean="0"/>
              <a:t>Provides insight</a:t>
            </a:r>
          </a:p>
          <a:p>
            <a:pPr lvl="1"/>
            <a:r>
              <a:rPr lang="en-US" dirty="0" smtClean="0"/>
              <a:t>Ideals and practices of past societies</a:t>
            </a:r>
          </a:p>
          <a:p>
            <a:pPr lvl="1"/>
            <a:r>
              <a:rPr lang="en-US" dirty="0" smtClean="0"/>
              <a:t>Important values of the time</a:t>
            </a:r>
          </a:p>
          <a:p>
            <a:pPr lvl="1">
              <a:buNone/>
            </a:pPr>
            <a:endParaRPr lang="en-US" dirty="0" smtClean="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Disadvantages  </a:t>
            </a:r>
            <a:endParaRPr lang="en-US" sz="5400" dirty="0">
              <a:solidFill>
                <a:srgbClr val="FF0000"/>
              </a:solidFill>
            </a:endParaRPr>
          </a:p>
        </p:txBody>
      </p:sp>
      <p:sp>
        <p:nvSpPr>
          <p:cNvPr id="3" name="Content Placeholder 2"/>
          <p:cNvSpPr>
            <a:spLocks noGrp="1"/>
          </p:cNvSpPr>
          <p:nvPr>
            <p:ph sz="quarter" idx="1"/>
          </p:nvPr>
        </p:nvSpPr>
        <p:spPr/>
        <p:txBody>
          <a:bodyPr/>
          <a:lstStyle/>
          <a:p>
            <a:r>
              <a:rPr lang="en-US" dirty="0" smtClean="0"/>
              <a:t>Analysis is too narrow</a:t>
            </a:r>
          </a:p>
          <a:p>
            <a:pPr lvl="1"/>
            <a:r>
              <a:rPr lang="en-US" dirty="0" smtClean="0"/>
              <a:t>Focused on the power/wealth aspect</a:t>
            </a:r>
          </a:p>
          <a:p>
            <a:pPr lvl="1"/>
            <a:r>
              <a:rPr lang="en-US" dirty="0" smtClean="0"/>
              <a:t>Miss the beautiful/figurative language</a:t>
            </a:r>
          </a:p>
          <a:p>
            <a:pPr lvl="1">
              <a:buNone/>
            </a:pPr>
            <a:endParaRPr lang="en-US" dirty="0" smtClean="0"/>
          </a:p>
          <a:p>
            <a:r>
              <a:rPr lang="en-US" dirty="0" smtClean="0"/>
              <a:t>Misinterpret/miss main theme or message</a:t>
            </a:r>
          </a:p>
          <a:p>
            <a:pPr lvl="1"/>
            <a:r>
              <a:rPr lang="en-US" dirty="0" smtClean="0"/>
              <a:t>Tend to ignore other aspects or the piece</a:t>
            </a:r>
          </a:p>
          <a:p>
            <a:pPr lvl="1"/>
            <a:r>
              <a:rPr lang="en-US" dirty="0" smtClean="0"/>
              <a:t>Distort its true purpose</a:t>
            </a:r>
            <a:endParaRPr lang="en-US" dirty="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Civic">
  <a:themeElements>
    <a:clrScheme name="Custom 15">
      <a:dk1>
        <a:sysClr val="windowText" lastClr="000000"/>
      </a:dk1>
      <a:lt1>
        <a:sysClr val="window" lastClr="FFFFFF"/>
      </a:lt1>
      <a:dk2>
        <a:srgbClr val="862222"/>
      </a:dk2>
      <a:lt2>
        <a:srgbClr val="A5A5A5"/>
      </a:lt2>
      <a:accent1>
        <a:srgbClr val="862222"/>
      </a:accent1>
      <a:accent2>
        <a:srgbClr val="C00000"/>
      </a:accent2>
      <a:accent3>
        <a:srgbClr val="900000"/>
      </a:accent3>
      <a:accent4>
        <a:srgbClr val="8C7B70"/>
      </a:accent4>
      <a:accent5>
        <a:srgbClr val="862222"/>
      </a:accent5>
      <a:accent6>
        <a:srgbClr val="D19049"/>
      </a:accent6>
      <a:hlink>
        <a:srgbClr val="862222"/>
      </a:hlink>
      <a:folHlink>
        <a:srgbClr val="A8422A"/>
      </a:folHlink>
    </a:clrScheme>
    <a:fontScheme name="Civic">
      <a:majorFont>
        <a:latin typeface="Georgia"/>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Georgia"/>
        <a:ea typeface=""/>
        <a:cs typeface=""/>
        <a:font script="Jpan" typeface="ＭＳ Ｐ明朝"/>
        <a:font script="Hang" typeface="바탕"/>
        <a:font script="Hans" typeface="方正舒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Civic">
      <a:fillStyleLst>
        <a:solidFill>
          <a:schemeClr val="phClr"/>
        </a:solidFill>
        <a:solidFill>
          <a:schemeClr val="phClr">
            <a:tint val="45000"/>
          </a:schemeClr>
        </a:solidFill>
        <a:solidFill>
          <a:schemeClr val="phClr">
            <a:tint val="95000"/>
          </a:schemeClr>
        </a:solidFill>
      </a:fillStyleLst>
      <a:lnStyleLst>
        <a:ln w="9525" cap="flat" cmpd="sng" algn="ctr">
          <a:solidFill>
            <a:schemeClr val="phClr"/>
          </a:solidFill>
          <a:prstDash val="solid"/>
        </a:ln>
        <a:ln w="11429" cap="flat" cmpd="sng" algn="ctr">
          <a:solidFill>
            <a:schemeClr val="phClr"/>
          </a:solidFill>
          <a:prstDash val="sysDash"/>
        </a:ln>
        <a:ln w="20000" cap="flat" cmpd="sng" algn="ctr">
          <a:solidFill>
            <a:schemeClr val="phClr"/>
          </a:solidFill>
          <a:prstDash val="solid"/>
        </a:ln>
      </a:lnStyleLst>
      <a:effectStyleLst>
        <a:effectStyle>
          <a:effectLst>
            <a:outerShdw blurRad="50800" dist="25400" dir="5400000" rotWithShape="0">
              <a:srgbClr val="000000">
                <a:alpha val="35000"/>
              </a:srgbClr>
            </a:outerShdw>
          </a:effectLst>
        </a:effectStyle>
        <a:effectStyle>
          <a:effectLst>
            <a:outerShdw blurRad="50800" dist="25400" dir="5400000" rotWithShape="0">
              <a:srgbClr val="000000">
                <a:alpha val="45000"/>
              </a:srgbClr>
            </a:outerShdw>
          </a:effectLst>
          <a:scene3d>
            <a:camera prst="orthographicFront" fov="0">
              <a:rot lat="0" lon="0" rev="0"/>
            </a:camera>
            <a:lightRig rig="threePt" dir="t">
              <a:rot lat="0" lon="0" rev="0"/>
            </a:lightRig>
          </a:scene3d>
          <a:sp3d contourW="9525" prstMaterial="matte">
            <a:bevelT w="0" h="0"/>
            <a:contourClr>
              <a:schemeClr val="phClr">
                <a:shade val="70000"/>
                <a:satMod val="105000"/>
              </a:schemeClr>
            </a:contourClr>
          </a:sp3d>
        </a:effectStyle>
        <a:effectStyle>
          <a:effectLst>
            <a:outerShdw blurRad="50800" dist="25400" dir="5400000" rotWithShape="0">
              <a:srgbClr val="000000">
                <a:alpha val="45000"/>
              </a:srgbClr>
            </a:outerShdw>
          </a:effectLst>
          <a:scene3d>
            <a:camera prst="orthographicFront" fov="0">
              <a:rot lat="0" lon="0" rev="0"/>
            </a:camera>
            <a:lightRig rig="soft" dir="b">
              <a:rot lat="0" lon="0" rev="0"/>
            </a:lightRig>
          </a:scene3d>
          <a:sp3d prstMaterial="dkEdge">
            <a:bevelT w="63500" h="63500" prst="cross"/>
            <a:contourClr>
              <a:schemeClr val="phClr"/>
            </a:contourClr>
          </a:sp3d>
        </a:effectStyle>
      </a:effectStyleLst>
      <a:bgFillStyleLst>
        <a:solidFill>
          <a:schemeClr val="phClr"/>
        </a:solidFill>
        <a:blipFill>
          <a:blip xmlns:r="http://schemas.openxmlformats.org/officeDocument/2006/relationships" r:embed="rId1">
            <a:duotone>
              <a:schemeClr val="phClr">
                <a:shade val="70000"/>
                <a:satMod val="115000"/>
              </a:schemeClr>
              <a:schemeClr val="phClr">
                <a:tint val="85000"/>
              </a:schemeClr>
            </a:duotone>
          </a:blip>
          <a:tile tx="0" ty="0" sx="85000" sy="85000" flip="none" algn="tl"/>
        </a:blipFill>
        <a:blipFill>
          <a:blip xmlns:r="http://schemas.openxmlformats.org/officeDocument/2006/relationships" r:embed="rId2">
            <a:duotone>
              <a:schemeClr val="phClr">
                <a:shade val="65000"/>
                <a:satMod val="115000"/>
              </a:schemeClr>
              <a:schemeClr val="phClr">
                <a:tint val="85000"/>
              </a:schemeClr>
            </a:duotone>
          </a:blip>
          <a:tile tx="0" ty="0" sx="65000" sy="65000" flip="none"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Civic</Template>
  <TotalTime>272</TotalTime>
  <Words>438</Words>
  <Application>Microsoft Office PowerPoint</Application>
  <PresentationFormat>On-screen Show (4:3)</PresentationFormat>
  <Paragraphs>82</Paragraphs>
  <Slides>12</Slides>
  <Notes>0</Notes>
  <HiddenSlides>0</HiddenSlides>
  <MMClips>1</MMClips>
  <ScaleCrop>false</ScaleCrop>
  <HeadingPairs>
    <vt:vector size="4" baseType="variant">
      <vt:variant>
        <vt:lpstr>Theme</vt:lpstr>
      </vt:variant>
      <vt:variant>
        <vt:i4>1</vt:i4>
      </vt:variant>
      <vt:variant>
        <vt:lpstr>Slide Titles</vt:lpstr>
      </vt:variant>
      <vt:variant>
        <vt:i4>12</vt:i4>
      </vt:variant>
    </vt:vector>
  </HeadingPairs>
  <TitlesOfParts>
    <vt:vector size="13" baseType="lpstr">
      <vt:lpstr>Civic</vt:lpstr>
      <vt:lpstr>Marxist Literary Criticism</vt:lpstr>
      <vt:lpstr>Definition</vt:lpstr>
      <vt:lpstr>Questions asked by a Marxist critic:</vt:lpstr>
      <vt:lpstr>Questions asked by a Marxist critic:</vt:lpstr>
      <vt:lpstr>Using Marxism Techniques in Past Classes:</vt:lpstr>
      <vt:lpstr>Examples from literature &amp; How it can be applied</vt:lpstr>
      <vt:lpstr>Examples from real world &amp; How it can be applied</vt:lpstr>
      <vt:lpstr>Advantages  </vt:lpstr>
      <vt:lpstr>Disadvantages  </vt:lpstr>
      <vt:lpstr>Answers to analyzing photos:</vt:lpstr>
      <vt:lpstr>How does this photo relate to Marxism?</vt:lpstr>
      <vt:lpstr>Answers to Crossword:</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Kconnor</dc:creator>
  <cp:lastModifiedBy>Kconnor</cp:lastModifiedBy>
  <cp:revision>33</cp:revision>
  <dcterms:created xsi:type="dcterms:W3CDTF">2010-10-13T17:30:27Z</dcterms:created>
  <dcterms:modified xsi:type="dcterms:W3CDTF">2010-10-21T17:10:19Z</dcterms:modified>
</cp:coreProperties>
</file>